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47" r:id="rId4"/>
    <p:sldId id="348" r:id="rId5"/>
    <p:sldId id="349" r:id="rId6"/>
    <p:sldId id="350" r:id="rId7"/>
    <p:sldId id="357" r:id="rId8"/>
    <p:sldId id="352" r:id="rId9"/>
    <p:sldId id="353" r:id="rId10"/>
    <p:sldId id="355" r:id="rId11"/>
    <p:sldId id="356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52" d="100"/>
          <a:sy n="52" d="100"/>
        </p:scale>
        <p:origin x="32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144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/>
            <a:r>
              <a:rPr lang="ar-LB" sz="7200" b="1" dirty="0"/>
              <a:t>أرنم للرب دوم</a:t>
            </a:r>
            <a:r>
              <a:rPr lang="ar-EG" sz="7200" b="1" dirty="0"/>
              <a:t>ً</a:t>
            </a:r>
            <a:r>
              <a:rPr lang="ar-LB" sz="7200" b="1" dirty="0"/>
              <a:t>ا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12840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</a:t>
            </a:r>
            <a:r>
              <a:rPr lang="ar-LB" sz="8000" b="1" dirty="0"/>
              <a:t>يحبني يقودني </a:t>
            </a:r>
            <a:r>
              <a:rPr lang="ar-EG" sz="8000" b="1" dirty="0"/>
              <a:t>)2</a:t>
            </a:r>
            <a:r>
              <a:rPr lang="ar-LB" sz="8000" b="1" dirty="0"/>
              <a:t> </a:t>
            </a:r>
            <a:endParaRPr lang="ar-EG" sz="8000" b="1" dirty="0"/>
          </a:p>
          <a:p>
            <a:pPr algn="ctr"/>
            <a:endParaRPr lang="ar-EG" sz="8000" b="1" dirty="0"/>
          </a:p>
          <a:p>
            <a:pPr algn="ctr"/>
            <a:r>
              <a:rPr lang="ar-LB" sz="8000" b="1" dirty="0"/>
              <a:t>يقودني لنوره</a:t>
            </a:r>
            <a:endParaRPr lang="en-US" sz="8000" b="1" dirty="0"/>
          </a:p>
          <a:p>
            <a:pPr algn="ctr"/>
            <a:endParaRPr lang="ar-EG" sz="8000" b="1" dirty="0"/>
          </a:p>
          <a:p>
            <a:pPr algn="ctr"/>
            <a:endParaRPr lang="ar-EG" sz="8000" b="1" dirty="0"/>
          </a:p>
          <a:p>
            <a:pPr algn="ctr"/>
            <a:endParaRPr lang="en-US" sz="8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0030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LB" sz="8000" b="1" dirty="0">
                <a:solidFill>
                  <a:srgbClr val="003300"/>
                </a:solidFill>
              </a:rPr>
              <a:t>(أرنم للرب دوما في حياتي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LB" sz="8000" b="1" dirty="0">
                <a:solidFill>
                  <a:srgbClr val="003300"/>
                </a:solidFill>
              </a:rPr>
              <a:t>أسبح له ما دمت حيا)2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/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0030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LB" sz="8000" b="1" dirty="0">
                <a:solidFill>
                  <a:srgbClr val="003300"/>
                </a:solidFill>
              </a:rPr>
              <a:t>(أرنم للرب دوما في حياتي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LB" sz="8000" b="1" dirty="0">
                <a:solidFill>
                  <a:srgbClr val="003300"/>
                </a:solidFill>
              </a:rPr>
              <a:t>أسبح له ما دمت حيا)2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/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12078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</a:t>
            </a:r>
            <a:r>
              <a:rPr lang="ar-LB" sz="8000" b="1" dirty="0"/>
              <a:t>قلبي فرحان لأن الرب</a:t>
            </a:r>
            <a:r>
              <a:rPr lang="ar-EG" sz="8000" b="1" dirty="0"/>
              <a:t>)2</a:t>
            </a:r>
            <a:r>
              <a:rPr lang="ar-LB" sz="8000" b="1" dirty="0"/>
              <a:t> </a:t>
            </a:r>
            <a:endParaRPr lang="ar-EG" sz="8000" b="1" dirty="0"/>
          </a:p>
          <a:p>
            <a:pPr algn="ctr"/>
            <a:endParaRPr lang="ar-EG" sz="8000" b="1" dirty="0"/>
          </a:p>
          <a:p>
            <a:pPr algn="ctr"/>
            <a:r>
              <a:rPr lang="ar-LB" sz="8000" b="1" dirty="0"/>
              <a:t>لأن الرب كلمني</a:t>
            </a:r>
            <a:endParaRPr lang="en-US" sz="8000" b="1" dirty="0"/>
          </a:p>
          <a:p>
            <a:pPr algn="ctr"/>
            <a:endParaRPr lang="ar-EG" sz="8000" b="1" dirty="0"/>
          </a:p>
          <a:p>
            <a:pPr algn="ctr"/>
            <a:endParaRPr lang="ar-EG" sz="8000" b="1" dirty="0"/>
          </a:p>
          <a:p>
            <a:pPr algn="ctr"/>
            <a:endParaRPr lang="en-US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155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LB" sz="8000" b="1" dirty="0">
                <a:solidFill>
                  <a:srgbClr val="003300"/>
                </a:solidFill>
              </a:rPr>
              <a:t>(أرنم للرب دوما في حياتي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LB" sz="8000" b="1" dirty="0">
                <a:solidFill>
                  <a:srgbClr val="003300"/>
                </a:solidFill>
              </a:rPr>
              <a:t>أسبح له ما دمت حيا)2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/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600" y="12197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    (</a:t>
            </a:r>
            <a:r>
              <a:rPr lang="ar-LB" sz="8000" b="1" dirty="0"/>
              <a:t>مسحني أرسلني </a:t>
            </a:r>
            <a:r>
              <a:rPr lang="ar-EG" sz="8000" b="1" dirty="0"/>
              <a:t>)2 </a:t>
            </a:r>
            <a:r>
              <a:rPr lang="ar-LB" sz="8000" b="1" dirty="0"/>
              <a:t> </a:t>
            </a:r>
            <a:endParaRPr lang="ar-EG" sz="8000" b="1" dirty="0"/>
          </a:p>
          <a:p>
            <a:pPr algn="ctr"/>
            <a:endParaRPr lang="ar-EG" sz="8000" b="1" dirty="0"/>
          </a:p>
          <a:p>
            <a:pPr algn="ctr"/>
            <a:r>
              <a:rPr lang="ar-LB" sz="8000" b="1" dirty="0"/>
              <a:t>أرسلني للعالم</a:t>
            </a:r>
            <a:endParaRPr lang="ar-EG" sz="8000" b="1" dirty="0"/>
          </a:p>
          <a:p>
            <a:pPr algn="ctr"/>
            <a:endParaRPr lang="ar-EG" sz="8000" b="1" dirty="0"/>
          </a:p>
          <a:p>
            <a:pPr algn="ctr"/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863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LB" sz="8000" b="1" dirty="0"/>
              <a:t>(أ</a:t>
            </a:r>
            <a:r>
              <a:rPr lang="ar-EG" sz="8000" b="1" dirty="0"/>
              <a:t>صلي</a:t>
            </a:r>
            <a:r>
              <a:rPr lang="ar-LB" sz="8000" b="1" dirty="0"/>
              <a:t> للرب دوما </a:t>
            </a:r>
            <a:endParaRPr lang="ar-EG" sz="8000" b="1" dirty="0"/>
          </a:p>
          <a:p>
            <a:pPr algn="ctr"/>
            <a:r>
              <a:rPr lang="ar-LB" sz="8000" b="1" dirty="0"/>
              <a:t>في حيات</a:t>
            </a:r>
            <a:r>
              <a:rPr lang="ar-EG" sz="8000" b="1" dirty="0"/>
              <a:t>ي</a:t>
            </a:r>
          </a:p>
          <a:p>
            <a:pPr algn="ctr"/>
            <a:r>
              <a:rPr lang="ar-LB" sz="8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أحمد الرب على كل خيراته</a:t>
            </a:r>
            <a:r>
              <a:rPr lang="ar-LB" sz="8000" b="1" dirty="0"/>
              <a:t>)2</a:t>
            </a:r>
            <a:endParaRPr lang="en-US" sz="8000" b="1" dirty="0"/>
          </a:p>
          <a:p>
            <a:pPr algn="ctr"/>
            <a:endParaRPr 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600" y="11430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    (</a:t>
            </a:r>
            <a:r>
              <a:rPr lang="ar-LB" sz="8000" b="1" dirty="0"/>
              <a:t>أشكره خلصني </a:t>
            </a:r>
            <a:r>
              <a:rPr lang="ar-EG" sz="8000" b="1" dirty="0"/>
              <a:t>)2</a:t>
            </a:r>
            <a:r>
              <a:rPr lang="ar-LB" sz="8000" b="1" dirty="0"/>
              <a:t> </a:t>
            </a:r>
            <a:endParaRPr lang="ar-EG" sz="8000" b="1" dirty="0"/>
          </a:p>
          <a:p>
            <a:pPr algn="ctr"/>
            <a:endParaRPr lang="ar-EG" sz="8000" b="1" dirty="0"/>
          </a:p>
          <a:p>
            <a:pPr algn="ctr"/>
            <a:r>
              <a:rPr lang="ar-LB" sz="8000" b="1" dirty="0"/>
              <a:t>خلصني من الموت</a:t>
            </a:r>
            <a:endParaRPr lang="en-US" sz="8000" b="1" dirty="0"/>
          </a:p>
          <a:p>
            <a:pPr algn="ctr"/>
            <a:endParaRPr lang="ar-EG" sz="8000" b="1" dirty="0"/>
          </a:p>
          <a:p>
            <a:pPr algn="ctr"/>
            <a:endParaRPr lang="en-US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LB" sz="8000" b="1" dirty="0"/>
              <a:t>(أفرح في الرب دوما</a:t>
            </a:r>
            <a:endParaRPr lang="ar-EG" sz="8000" b="1" dirty="0"/>
          </a:p>
          <a:p>
            <a:pPr algn="ctr"/>
            <a:r>
              <a:rPr lang="ar-LB" sz="8000" b="1" dirty="0"/>
              <a:t> في حيات</a:t>
            </a:r>
            <a:r>
              <a:rPr lang="ar-EG" sz="8000" b="1" dirty="0"/>
              <a:t>ــــــــ</a:t>
            </a:r>
            <a:r>
              <a:rPr lang="ar-LB" sz="8000" b="1" dirty="0"/>
              <a:t>ي</a:t>
            </a:r>
            <a:endParaRPr lang="ar-EG" sz="8000" b="1" dirty="0"/>
          </a:p>
          <a:p>
            <a:pPr algn="ctr"/>
            <a:r>
              <a:rPr lang="ar-LB" sz="8000" b="1" dirty="0"/>
              <a:t>هو صخري وإله </a:t>
            </a:r>
            <a:endParaRPr lang="ar-EG" sz="8000" b="1" dirty="0"/>
          </a:p>
          <a:p>
            <a:pPr algn="ctr"/>
            <a:r>
              <a:rPr lang="ar-LB" sz="8000" b="1" dirty="0"/>
              <a:t>خلاص</a:t>
            </a:r>
            <a:r>
              <a:rPr lang="ar-EG" sz="8000" b="1" dirty="0"/>
              <a:t>ــــــــ</a:t>
            </a:r>
            <a:r>
              <a:rPr lang="ar-LB" sz="8000" b="1" dirty="0"/>
              <a:t>ي)2</a:t>
            </a:r>
            <a:endParaRPr lang="en-US" sz="8000" b="1" dirty="0"/>
          </a:p>
          <a:p>
            <a:pPr algn="ctr"/>
            <a:endParaRPr lang="en-US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11430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</a:t>
            </a:r>
            <a:r>
              <a:rPr lang="ar-LB" sz="8000" b="1" dirty="0"/>
              <a:t>قلبي فرحان لأن الرب</a:t>
            </a:r>
            <a:r>
              <a:rPr lang="ar-EG" sz="8000" b="1" dirty="0"/>
              <a:t>)2</a:t>
            </a:r>
            <a:r>
              <a:rPr lang="ar-LB" sz="8000" b="1" dirty="0"/>
              <a:t> </a:t>
            </a:r>
            <a:endParaRPr lang="ar-EG" sz="8000" b="1" dirty="0"/>
          </a:p>
          <a:p>
            <a:pPr algn="ctr"/>
            <a:endParaRPr lang="ar-EG" sz="8000" b="1" dirty="0"/>
          </a:p>
          <a:p>
            <a:pPr algn="ctr"/>
            <a:r>
              <a:rPr lang="ar-LB" sz="8000" b="1" dirty="0"/>
              <a:t>لأن الرب كلمني</a:t>
            </a:r>
            <a:endParaRPr lang="en-US" sz="8000" b="1" dirty="0"/>
          </a:p>
          <a:p>
            <a:pPr algn="ctr"/>
            <a:endParaRPr lang="ar-EG" sz="8000" b="1" dirty="0"/>
          </a:p>
          <a:p>
            <a:pPr algn="ctr"/>
            <a:endParaRPr lang="ar-EG" sz="8000" b="1" dirty="0"/>
          </a:p>
          <a:p>
            <a:pPr algn="ctr"/>
            <a:endParaRPr lang="en-US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1177</TotalTime>
  <Words>122</Words>
  <Application>Microsoft Office PowerPoint</Application>
  <PresentationFormat>عرض على الشاشة (4:3)</PresentationFormat>
  <Paragraphs>36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187</cp:revision>
  <dcterms:created xsi:type="dcterms:W3CDTF">2021-12-07T14:30:00Z</dcterms:created>
  <dcterms:modified xsi:type="dcterms:W3CDTF">2023-12-06T13:02:27Z</dcterms:modified>
</cp:coreProperties>
</file>