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15" r:id="rId5"/>
    <p:sldId id="298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219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أرني مجدك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091148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/>
              <a:t>  </a:t>
            </a:r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إن كـُنتُ قد وجدت        نعـمه فـي عـينيــك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أرنـــي مـجــــــدك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04842"/>
            <a:ext cx="9144000" cy="507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قولت وجهي يسيرُ فأريحك قولت اناد بأسم الرب امامك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2192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/>
              <a:t>  </a:t>
            </a:r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إن كـُنتُ قد وجدت        نعـمه فـي عـينيــك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أرنـــي مـجــــــدك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19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لا اريدُ ان اعيش</a:t>
            </a:r>
          </a:p>
          <a:p>
            <a:pPr algn="ctr" rtl="1"/>
            <a:r>
              <a:rPr lang="ar-EG" sz="8000" b="1" dirty="0"/>
              <a:t> دون وجهك دون مجدك</a:t>
            </a:r>
          </a:p>
          <a:p>
            <a:pPr algn="ctr" rtl="1"/>
            <a:r>
              <a:rPr lang="ar-EG" sz="8000" b="1" dirty="0"/>
              <a:t> </a:t>
            </a:r>
            <a:r>
              <a:rPr lang="ar-EG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أرنـي مـجـــــــدك</a:t>
            </a:r>
            <a:endParaRPr lang="en-US" sz="8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46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145</cp:revision>
  <dcterms:created xsi:type="dcterms:W3CDTF">2021-12-07T14:30:00Z</dcterms:created>
  <dcterms:modified xsi:type="dcterms:W3CDTF">2023-12-06T13:11:49Z</dcterms:modified>
</cp:coreProperties>
</file>