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315" r:id="rId5"/>
    <p:sldId id="298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219200"/>
            <a:ext cx="8610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أرني مجدك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1091148"/>
            <a:ext cx="8458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/>
              <a:t>  </a:t>
            </a:r>
            <a:r>
              <a:rPr lang="ar-EG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إن كـُنتُ قد وجدت        نعـمه فـي عـينيــك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أرنـــي مـجــــــدك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103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404842"/>
            <a:ext cx="9144000" cy="507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قولت وجهي يسيرُ فأريحك قولت اناد بأسم الرب امامك 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1219200"/>
            <a:ext cx="8458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/>
              <a:t>  </a:t>
            </a:r>
            <a:r>
              <a:rPr lang="ar-EG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إن كـُنتُ قد وجدت        نعـمه فـي عـينيــك</a:t>
            </a:r>
          </a:p>
          <a:p>
            <a:pPr marL="274320" indent="-274320" algn="ctr" rtl="1">
              <a:buClr>
                <a:schemeClr val="accent3"/>
              </a:buClr>
              <a:defRPr/>
            </a:pPr>
            <a:r>
              <a:rPr lang="ar-EG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أرنـــي مـجــــــدك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19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لا اريدُ ان اعيش</a:t>
            </a:r>
          </a:p>
          <a:p>
            <a:pPr algn="ctr" rtl="1"/>
            <a:r>
              <a:rPr lang="ar-EG" sz="8000" b="1" dirty="0"/>
              <a:t> دون وجهك دون مجدك</a:t>
            </a:r>
          </a:p>
          <a:p>
            <a:pPr algn="ctr" rtl="1"/>
            <a:r>
              <a:rPr lang="ar-EG" sz="8000" b="1" dirty="0"/>
              <a:t> </a:t>
            </a:r>
            <a:r>
              <a:rPr lang="ar-EG" sz="8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أرنـي مـجـــــــدك</a:t>
            </a:r>
            <a:endParaRPr lang="en-US" sz="8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</TotalTime>
  <Words>46</Words>
  <Application>Microsoft Office PowerPoint</Application>
  <PresentationFormat>عرض على الشاشة (4:3)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145</cp:revision>
  <dcterms:created xsi:type="dcterms:W3CDTF">2021-12-07T14:30:00Z</dcterms:created>
  <dcterms:modified xsi:type="dcterms:W3CDTF">2023-12-06T13:11:49Z</dcterms:modified>
</cp:coreProperties>
</file>