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82" r:id="rId5"/>
    <p:sldId id="383" r:id="rId6"/>
    <p:sldId id="384" r:id="rId7"/>
    <p:sldId id="385" r:id="rId8"/>
    <p:sldId id="386" r:id="rId9"/>
    <p:sldId id="388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أروح </a:t>
            </a:r>
            <a:r>
              <a:rPr lang="ar-EG" sz="7200" b="1" dirty="0" err="1"/>
              <a:t>لمين</a:t>
            </a:r>
            <a:r>
              <a:rPr lang="ar-EG" sz="7200" b="1" dirty="0"/>
              <a:t> غيرك يا 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endParaRPr lang="ar-EG" sz="7200" b="1" dirty="0"/>
          </a:p>
          <a:p>
            <a:pPr algn="ctr" rtl="1"/>
            <a:r>
              <a:rPr lang="ar-EG" sz="7200" b="1" dirty="0"/>
              <a:t>( أروح لمين غيرك يا يسوع</a:t>
            </a:r>
            <a:br>
              <a:rPr lang="ar-EG" sz="7200" b="1" dirty="0"/>
            </a:br>
            <a:r>
              <a:rPr lang="ar-EG" sz="7200" b="1" dirty="0" err="1"/>
              <a:t>وإنت</a:t>
            </a:r>
            <a:r>
              <a:rPr lang="ar-EG" sz="7200" b="1" dirty="0"/>
              <a:t> ربي وحبيبي)2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اللي تمسح لي الدموع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دوائي وطبيبي)2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(انت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لي مين غيرك يا يسوع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( يجيلك العطشان ترويه</a:t>
            </a:r>
            <a:br>
              <a:rPr lang="ar-EG" sz="7200" b="1" dirty="0"/>
            </a:br>
            <a:r>
              <a:rPr lang="ar-EG" sz="7200" b="1" dirty="0"/>
              <a:t>يجيلك الحزين تواسيه)2</a:t>
            </a:r>
            <a:br>
              <a:rPr lang="ar-EG" sz="7200" b="1" dirty="0"/>
            </a:br>
            <a:r>
              <a:rPr lang="ar-EG" sz="7200" b="1" dirty="0"/>
              <a:t>(عندك دوا لجميع الناس)2</a:t>
            </a:r>
            <a:br>
              <a:rPr lang="ar-EG" sz="7200" b="1" dirty="0"/>
            </a:br>
            <a:r>
              <a:rPr lang="ar-EG" sz="7200" b="1" dirty="0"/>
              <a:t>وكل من يطلب تعطيه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(انت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لي مين غيرك يا يسوع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(عندك دوا يشفي الأمراض الروحية والجسدية)2</a:t>
            </a:r>
            <a:br>
              <a:rPr lang="ar-EG" sz="7200" b="1" dirty="0"/>
            </a:br>
            <a:r>
              <a:rPr lang="ar-EG" sz="7200" b="1" dirty="0"/>
              <a:t>(قلبي فرحان جدا يا يسوع)2</a:t>
            </a:r>
            <a:br>
              <a:rPr lang="ar-EG" sz="7200" b="1" dirty="0"/>
            </a:br>
            <a:r>
              <a:rPr lang="ar-EG" sz="7200" b="1" dirty="0"/>
              <a:t>من يوم ما فتحت عيني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(انت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لي مين غيرك يا يسوع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endParaRPr lang="ar-EG" sz="7200" b="1" dirty="0"/>
          </a:p>
          <a:p>
            <a:pPr algn="ctr" rtl="1"/>
            <a:r>
              <a:rPr lang="ar-EG" sz="7200" b="1" dirty="0"/>
              <a:t>كم مرة أحسنت إلي</a:t>
            </a:r>
            <a:br>
              <a:rPr lang="ar-EG" sz="7200" b="1" dirty="0"/>
            </a:br>
            <a:r>
              <a:rPr lang="ar-EG" sz="7200" b="1" dirty="0"/>
              <a:t>كم مرة ضمدت جروحي)2</a:t>
            </a:r>
            <a:br>
              <a:rPr lang="ar-EG" sz="7200" b="1" dirty="0"/>
            </a:br>
            <a:r>
              <a:rPr lang="ar-EG" sz="7200" b="1" dirty="0"/>
              <a:t>(</a:t>
            </a:r>
            <a:r>
              <a:rPr lang="ar-EG" sz="7200" b="1" dirty="0" err="1"/>
              <a:t>إنت</a:t>
            </a:r>
            <a:r>
              <a:rPr lang="ar-EG" sz="7200" b="1" dirty="0"/>
              <a:t> قريب جداً لي)2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حبيب قلبي وروحي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(انت حبيبي عزي نصيبي)2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أروح لمين غيرك يا 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وأنا لي مين غيرك يا يسوع</a:t>
            </a:r>
          </a:p>
        </p:txBody>
      </p:sp>
    </p:spTree>
    <p:extLst>
      <p:ext uri="{BB962C8B-B14F-4D97-AF65-F5344CB8AC3E}">
        <p14:creationId xmlns:p14="http://schemas.microsoft.com/office/powerpoint/2010/main" val="2498879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186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2023-12-06T13:19:34Z</dcterms:modified>
</cp:coreProperties>
</file>