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347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17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أروع صديق أغلى حبيب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28600"/>
            <a:ext cx="9144000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(أروع صديق أغلى حبيب </a:t>
            </a:r>
            <a:endParaRPr lang="ar-EG" sz="6600" b="1" dirty="0" smtClean="0"/>
          </a:p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أعظم </a:t>
            </a:r>
            <a:r>
              <a:rPr lang="ar-EG" sz="6000" b="1" dirty="0" smtClean="0"/>
              <a:t>رفيق في الطريق أنت يسوع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تمسك يدي تقودني </a:t>
            </a:r>
            <a:endParaRPr lang="ar-EG" sz="66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تجذبني </a:t>
            </a:r>
            <a:r>
              <a:rPr lang="ar-EG" sz="6600" b="1" dirty="0" smtClean="0"/>
              <a:t>قربك أنت يسوع)2</a:t>
            </a:r>
            <a:endParaRPr lang="ar-EG" sz="66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4491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(ليس سواك أحببتني للمنتهى </a:t>
            </a:r>
            <a:endParaRPr lang="ar-EG" sz="66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أنت </a:t>
            </a:r>
            <a:r>
              <a:rPr lang="ar-EG" sz="6600" b="1" dirty="0" smtClean="0"/>
              <a:t>يسوع</a:t>
            </a:r>
            <a:br>
              <a:rPr lang="ar-EG" sz="6600" b="1" dirty="0" smtClean="0"/>
            </a:br>
            <a:r>
              <a:rPr lang="ar-EG" sz="6600" b="1" dirty="0" smtClean="0"/>
              <a:t>من مثلك نفسي تعلقت بك </a:t>
            </a:r>
            <a:endParaRPr lang="ar-EG" sz="66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أنت </a:t>
            </a:r>
            <a:r>
              <a:rPr lang="ar-EG" sz="6600" b="1" dirty="0" smtClean="0"/>
              <a:t>يسوع)2</a:t>
            </a:r>
            <a:endParaRPr lang="ar-EG" sz="66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</TotalTime>
  <Words>23</Words>
  <Application>Microsoft Office PowerPoint</Application>
  <PresentationFormat>عرض على الشاشة (3:4)‏</PresentationFormat>
  <Paragraphs>8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186</cp:revision>
  <dcterms:created xsi:type="dcterms:W3CDTF">2021-12-07T14:30:00Z</dcterms:created>
  <dcterms:modified xsi:type="dcterms:W3CDTF">2022-02-28T10:48:14Z</dcterms:modified>
</cp:coreProperties>
</file>