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277" r:id="rId3"/>
    <p:sldId id="347" r:id="rId4"/>
    <p:sldId id="29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6691" autoAdjust="0"/>
    <p:restoredTop sz="94660"/>
  </p:normalViewPr>
  <p:slideViewPr>
    <p:cSldViewPr>
      <p:cViewPr>
        <p:scale>
          <a:sx n="68" d="100"/>
          <a:sy n="68" d="100"/>
        </p:scale>
        <p:origin x="-117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41793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smtClean="0"/>
              <a:t>أروع صديق أغلى حبيب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228600"/>
            <a:ext cx="9144000" cy="6047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(أروع صديق أغلى حبيب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000" b="1" dirty="0" smtClean="0"/>
              <a:t>أعظم </a:t>
            </a:r>
            <a:r>
              <a:rPr lang="ar-EG" sz="6000" b="1" dirty="0" smtClean="0"/>
              <a:t>رفيق في الطريق أنت يسوع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تمسك يدي تقودني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تجذبني </a:t>
            </a:r>
            <a:r>
              <a:rPr lang="ar-EG" sz="6600" b="1" dirty="0" smtClean="0"/>
              <a:t>قربك أنت يسوع)2</a:t>
            </a:r>
            <a:endParaRPr lang="ar-EG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144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(ليس سواك أحببتني للمنتهى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أنت </a:t>
            </a:r>
            <a:r>
              <a:rPr lang="ar-EG" sz="6600" b="1" dirty="0" smtClean="0"/>
              <a:t>يسوع</a:t>
            </a:r>
            <a:br>
              <a:rPr lang="ar-EG" sz="6600" b="1" dirty="0" smtClean="0"/>
            </a:br>
            <a:r>
              <a:rPr lang="ar-EG" sz="6600" b="1" dirty="0" smtClean="0"/>
              <a:t>من مثلك نفسي تعلقت بك </a:t>
            </a:r>
            <a:endParaRPr lang="ar-EG" sz="6600" b="1" dirty="0" smtClean="0"/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أنت </a:t>
            </a:r>
            <a:r>
              <a:rPr lang="ar-EG" sz="6600" b="1" dirty="0" smtClean="0"/>
              <a:t>يسوع)2</a:t>
            </a:r>
            <a:endParaRPr lang="ar-EG" sz="6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1160</TotalTime>
  <Words>23</Words>
  <Application>Microsoft Office PowerPoint</Application>
  <PresentationFormat>عرض على الشاشة (3:4)‏</PresentationFormat>
  <Paragraphs>8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186</cp:revision>
  <dcterms:created xsi:type="dcterms:W3CDTF">2021-12-07T14:30:00Z</dcterms:created>
  <dcterms:modified xsi:type="dcterms:W3CDTF">2022-02-28T10:48:14Z</dcterms:modified>
</cp:coreProperties>
</file>