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47" r:id="rId4"/>
    <p:sldId id="274" r:id="rId5"/>
    <p:sldId id="363" r:id="rId6"/>
    <p:sldId id="358" r:id="rId7"/>
    <p:sldId id="368" r:id="rId8"/>
    <p:sldId id="369" r:id="rId9"/>
    <p:sldId id="370" r:id="rId10"/>
    <p:sldId id="371" r:id="rId11"/>
    <p:sldId id="372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ترنيمة</a:t>
            </a:r>
          </a:p>
          <a:p>
            <a:pPr algn="ctr" rtl="1">
              <a:defRPr/>
            </a:pPr>
            <a:r>
              <a:rPr lang="ar-SA" sz="8000" b="1" dirty="0">
                <a:latin typeface="Arial" pitchFamily="34" charset="0"/>
              </a:rPr>
              <a:t>اروي الأعماق المشتاقة</a:t>
            </a:r>
            <a:endParaRPr lang="ar-EG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(أتفرس في جمالك</a:t>
            </a:r>
          </a:p>
          <a:p>
            <a:pPr algn="ctr" rtl="1">
              <a:defRPr/>
            </a:pPr>
            <a:r>
              <a:rPr lang="ar-EG" sz="8000" b="1" dirty="0"/>
              <a:t>ربــــــــــــــــي</a:t>
            </a:r>
          </a:p>
          <a:p>
            <a:pPr algn="ctr" rtl="1">
              <a:defRPr/>
            </a:pPr>
            <a:r>
              <a:rPr lang="ar-EG" sz="8000" b="1" dirty="0"/>
              <a:t>ساجداً لجــــلاك </a:t>
            </a:r>
          </a:p>
          <a:p>
            <a:pPr algn="ctr" rtl="1">
              <a:defRPr/>
            </a:pPr>
            <a:r>
              <a:rPr lang="ar-EG" sz="8000" b="1" dirty="0"/>
              <a:t>القــــــــــــــدوس)</a:t>
            </a:r>
            <a:r>
              <a:rPr lang="ar-EG" sz="7200" b="1" dirty="0"/>
              <a:t>2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56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</a:rPr>
              <a:t>ت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روي الأعماق المشتاقة</a:t>
            </a: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لمياه النعمة الإلهية</a:t>
            </a: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في حجال الحب </a:t>
            </a:r>
            <a:r>
              <a:rPr lang="ar-SA" sz="7200" b="1" dirty="0" err="1">
                <a:solidFill>
                  <a:srgbClr val="003300"/>
                </a:solidFill>
                <a:latin typeface="Arial" pitchFamily="34" charset="0"/>
              </a:rPr>
              <a:t>بتتلاقى</a:t>
            </a:r>
            <a:endParaRPr lang="ar-SA" sz="7200" b="1" dirty="0">
              <a:solidFill>
                <a:srgbClr val="003300"/>
              </a:solidFill>
              <a:latin typeface="Arial" pitchFamily="34" charset="0"/>
            </a:endParaRP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أشواقي بشوقك يا فادي)</a:t>
            </a:r>
            <a:r>
              <a:rPr lang="en-US" sz="6000" b="1" dirty="0">
                <a:solidFill>
                  <a:srgbClr val="003300"/>
                </a:solidFill>
                <a:latin typeface="Arial" pitchFamily="34" charset="0"/>
              </a:rPr>
              <a:t>2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23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430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(</a:t>
            </a:r>
            <a:r>
              <a:rPr lang="ar-SA" sz="7200" b="1" dirty="0" err="1">
                <a:solidFill>
                  <a:srgbClr val="003300"/>
                </a:solidFill>
                <a:latin typeface="Arial" pitchFamily="34" charset="0"/>
              </a:rPr>
              <a:t>إروي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 الأعماق المشتاقة</a:t>
            </a: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لمياه النعمة الإلهية</a:t>
            </a: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في حجال الحب </a:t>
            </a:r>
            <a:r>
              <a:rPr lang="ar-SA" sz="7200" b="1" dirty="0" err="1">
                <a:solidFill>
                  <a:srgbClr val="003300"/>
                </a:solidFill>
                <a:latin typeface="Arial" pitchFamily="34" charset="0"/>
              </a:rPr>
              <a:t>بتتلاقى</a:t>
            </a:r>
            <a:endParaRPr lang="ar-SA" sz="7200" b="1" dirty="0">
              <a:solidFill>
                <a:srgbClr val="003300"/>
              </a:solidFill>
              <a:latin typeface="Arial" pitchFamily="34" charset="0"/>
            </a:endParaRP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أشواقي بشوقك يا فادي)</a:t>
            </a:r>
            <a:r>
              <a:rPr lang="en-US" sz="6000" b="1" dirty="0">
                <a:solidFill>
                  <a:srgbClr val="003300"/>
                </a:solidFill>
                <a:latin typeface="Arial" pitchFamily="34" charset="0"/>
              </a:rPr>
              <a:t>2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430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8000" b="1" dirty="0">
                <a:latin typeface="Arial" pitchFamily="34" charset="0"/>
              </a:rPr>
              <a:t>(بشعاع الحب النوراني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>
                <a:latin typeface="Arial" pitchFamily="34" charset="0"/>
              </a:rPr>
              <a:t>أغمر أعماقي ووجداني)</a:t>
            </a:r>
            <a:r>
              <a:rPr lang="ar-SA" sz="6600" b="1" dirty="0">
                <a:latin typeface="Arial" pitchFamily="34" charset="0"/>
              </a:rPr>
              <a:t>2</a:t>
            </a:r>
            <a:endParaRPr lang="ar-EG" sz="8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>
                <a:latin typeface="Arial" pitchFamily="34" charset="0"/>
              </a:rPr>
              <a:t>وضياء الحب يعود</a:t>
            </a:r>
            <a:br>
              <a:rPr lang="ar-EG" sz="8000" b="1" dirty="0">
                <a:latin typeface="Arial" pitchFamily="34" charset="0"/>
              </a:rPr>
            </a:br>
            <a:r>
              <a:rPr lang="ar-SA" sz="8000" b="1" dirty="0">
                <a:latin typeface="Arial" pitchFamily="34" charset="0"/>
              </a:rPr>
              <a:t>يشعل جوايا سجود</a:t>
            </a:r>
            <a:endParaRPr lang="en-US" sz="8000" b="1" dirty="0">
              <a:latin typeface="Arial" pitchFamily="34" charset="0"/>
            </a:endParaRPr>
          </a:p>
          <a:p>
            <a:pPr algn="ctr" rtl="1">
              <a:defRPr/>
            </a:pPr>
            <a:r>
              <a:rPr lang="ar-SA" sz="8000" b="1" dirty="0">
                <a:latin typeface="Arial" pitchFamily="34" charset="0"/>
              </a:rPr>
              <a:t>وضياء الحب يعود</a:t>
            </a:r>
            <a:br>
              <a:rPr lang="ar-EG" sz="8000" b="1" dirty="0">
                <a:latin typeface="Arial" pitchFamily="34" charset="0"/>
              </a:rPr>
            </a:br>
            <a:r>
              <a:rPr lang="ar-EG" sz="8000" b="1" dirty="0">
                <a:latin typeface="Arial" pitchFamily="34" charset="0"/>
              </a:rPr>
              <a:t>إشراقه </a:t>
            </a:r>
            <a:r>
              <a:rPr lang="ar-SA" sz="8000" b="1" dirty="0">
                <a:latin typeface="Arial" pitchFamily="34" charset="0"/>
              </a:rPr>
              <a:t>يشعل</a:t>
            </a:r>
            <a:r>
              <a:rPr lang="ar-EG" sz="8000" b="1" dirty="0">
                <a:latin typeface="Arial" pitchFamily="34" charset="0"/>
              </a:rPr>
              <a:t> فينا</a:t>
            </a:r>
            <a:r>
              <a:rPr lang="ar-SA" sz="8000" b="1" dirty="0">
                <a:latin typeface="Arial" pitchFamily="34" charset="0"/>
              </a:rPr>
              <a:t> سجود</a:t>
            </a:r>
            <a:endParaRPr lang="en-US" sz="8000" dirty="0">
              <a:latin typeface="Tahoma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721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pitchFamily="34" charset="0"/>
              </a:rPr>
              <a:t>(والقى النفس </a:t>
            </a:r>
            <a:r>
              <a:rPr lang="ar-EG" sz="8000" b="1" dirty="0" err="1">
                <a:latin typeface="Arial" pitchFamily="34" charset="0"/>
              </a:rPr>
              <a:t>تدوب</a:t>
            </a:r>
            <a:endParaRPr lang="ar-EG" sz="8000" b="1" dirty="0">
              <a:latin typeface="Arial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Arial" pitchFamily="34" charset="0"/>
              </a:rPr>
              <a:t>في جمال المحبوب)</a:t>
            </a:r>
            <a:r>
              <a:rPr lang="ar-EG" sz="6000" b="1" dirty="0">
                <a:latin typeface="Arial" pitchFamily="34" charset="0"/>
              </a:rPr>
              <a:t>2</a:t>
            </a:r>
          </a:p>
          <a:p>
            <a:pPr algn="ctr" rtl="1">
              <a:defRPr/>
            </a:pPr>
            <a:r>
              <a:rPr lang="ar-EG" sz="8000" b="1" dirty="0">
                <a:latin typeface="Arial" pitchFamily="34" charset="0"/>
              </a:rPr>
              <a:t>وأسبح في ربوع الأمجاد</a:t>
            </a:r>
            <a:endParaRPr lang="ar-EG" sz="8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(وأسمع صوتك </a:t>
            </a:r>
          </a:p>
          <a:p>
            <a:pPr algn="ctr" rtl="1">
              <a:defRPr/>
            </a:pPr>
            <a:r>
              <a:rPr lang="ar-EG" sz="8000" b="1" dirty="0"/>
              <a:t>يهمس لي </a:t>
            </a:r>
          </a:p>
          <a:p>
            <a:pPr algn="ctr" rtl="1">
              <a:defRPr/>
            </a:pPr>
            <a:r>
              <a:rPr lang="ar-EG" sz="8000" b="1" dirty="0"/>
              <a:t>بشوق ومحبة </a:t>
            </a:r>
          </a:p>
          <a:p>
            <a:pPr algn="ctr" rtl="1">
              <a:defRPr/>
            </a:pPr>
            <a:r>
              <a:rPr lang="ar-EG" sz="8000" b="1" dirty="0"/>
              <a:t>ونور وحياة وألقاك)</a:t>
            </a:r>
            <a:r>
              <a:rPr lang="ar-EG" sz="6600" b="1" dirty="0"/>
              <a:t>2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(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</a:rPr>
              <a:t>ت</a:t>
            </a: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روي الأعماق المشتاقة</a:t>
            </a: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لمياه النعمة الإلهية</a:t>
            </a: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في حجال الحب </a:t>
            </a:r>
            <a:r>
              <a:rPr lang="ar-SA" sz="7200" b="1" dirty="0" err="1">
                <a:solidFill>
                  <a:srgbClr val="003300"/>
                </a:solidFill>
                <a:latin typeface="Arial" pitchFamily="34" charset="0"/>
              </a:rPr>
              <a:t>بتتلاقى</a:t>
            </a:r>
            <a:endParaRPr lang="ar-SA" sz="7200" b="1" dirty="0">
              <a:solidFill>
                <a:srgbClr val="003300"/>
              </a:solidFill>
              <a:latin typeface="Arial" pitchFamily="34" charset="0"/>
            </a:endParaRPr>
          </a:p>
          <a:p>
            <a:pPr algn="ctr" rtl="1">
              <a:defRPr/>
            </a:pPr>
            <a:r>
              <a:rPr lang="ar-SA" sz="7200" b="1" dirty="0">
                <a:solidFill>
                  <a:srgbClr val="003300"/>
                </a:solidFill>
                <a:latin typeface="Arial" pitchFamily="34" charset="0"/>
              </a:rPr>
              <a:t>أشواقي بشوقك يا فادي)</a:t>
            </a:r>
            <a:r>
              <a:rPr lang="en-US" sz="6000" b="1" dirty="0">
                <a:solidFill>
                  <a:srgbClr val="003300"/>
                </a:solidFill>
                <a:latin typeface="Arial" pitchFamily="34" charset="0"/>
              </a:rPr>
              <a:t>2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18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>
                <a:latin typeface="Arial" pitchFamily="34" charset="0"/>
              </a:rPr>
              <a:t>(بالنعمة اظهر لي وجهك</a:t>
            </a:r>
          </a:p>
          <a:p>
            <a:pPr algn="ctr" rtl="1">
              <a:defRPr/>
            </a:pPr>
            <a:r>
              <a:rPr lang="ar-SA" sz="7200" b="1" dirty="0">
                <a:latin typeface="Arial" pitchFamily="34" charset="0"/>
              </a:rPr>
              <a:t>وبرحمتك </a:t>
            </a:r>
            <a:r>
              <a:rPr lang="ar-EG" sz="7200" b="1" dirty="0">
                <a:latin typeface="Arial" pitchFamily="34" charset="0"/>
              </a:rPr>
              <a:t>إ</a:t>
            </a:r>
            <a:r>
              <a:rPr lang="ar-SA" sz="7200" b="1" dirty="0">
                <a:latin typeface="Arial" pitchFamily="34" charset="0"/>
              </a:rPr>
              <a:t>رني مجدك)</a:t>
            </a:r>
            <a:r>
              <a:rPr lang="ar-SA" sz="6000" b="1" dirty="0">
                <a:latin typeface="Arial" pitchFamily="34" charset="0"/>
              </a:rPr>
              <a:t>2</a:t>
            </a:r>
          </a:p>
          <a:p>
            <a:pPr algn="ctr" rtl="1">
              <a:defRPr/>
            </a:pPr>
            <a:r>
              <a:rPr lang="ar-SA" sz="7200" b="1" dirty="0">
                <a:latin typeface="Arial" pitchFamily="34" charset="0"/>
              </a:rPr>
              <a:t>(ف أعاين بالروح</a:t>
            </a:r>
          </a:p>
          <a:p>
            <a:pPr algn="ctr" rtl="1">
              <a:defRPr/>
            </a:pPr>
            <a:r>
              <a:rPr lang="ar-SA" sz="7200" b="1" dirty="0">
                <a:latin typeface="Arial" pitchFamily="34" charset="0"/>
              </a:rPr>
              <a:t>مجد الحمل المذبوح)</a:t>
            </a:r>
            <a:r>
              <a:rPr lang="ar-SA" sz="6000" b="1" dirty="0">
                <a:latin typeface="Arial" pitchFamily="34" charset="0"/>
              </a:rPr>
              <a:t>2</a:t>
            </a:r>
            <a:endParaRPr lang="en-US" sz="7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3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721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pitchFamily="34" charset="0"/>
              </a:rPr>
              <a:t>(وفي لهج الأسرار </a:t>
            </a:r>
          </a:p>
          <a:p>
            <a:pPr algn="ctr" rtl="1">
              <a:defRPr/>
            </a:pPr>
            <a:r>
              <a:rPr lang="ar-EG" sz="8000" b="1" dirty="0">
                <a:latin typeface="Arial" pitchFamily="34" charset="0"/>
              </a:rPr>
              <a:t>تشتعل في النار)</a:t>
            </a:r>
            <a:r>
              <a:rPr lang="ar-EG" sz="6600" b="1" dirty="0">
                <a:latin typeface="Arial" pitchFamily="34" charset="0"/>
              </a:rPr>
              <a:t>2</a:t>
            </a:r>
          </a:p>
          <a:p>
            <a:pPr algn="ctr" rtl="1">
              <a:defRPr/>
            </a:pPr>
            <a:r>
              <a:rPr lang="ar-EG" sz="8000" b="1" dirty="0">
                <a:latin typeface="Arial" pitchFamily="34" charset="0"/>
              </a:rPr>
              <a:t>اتكلم بلسان الروح</a:t>
            </a:r>
            <a:endParaRPr lang="ar-EG" sz="8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17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148</Words>
  <Application>Microsoft Office PowerPoint</Application>
  <PresentationFormat>عرض على الشاشة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166</cp:revision>
  <dcterms:created xsi:type="dcterms:W3CDTF">2021-12-07T14:30:00Z</dcterms:created>
  <dcterms:modified xsi:type="dcterms:W3CDTF">2023-12-06T13:31:09Z</dcterms:modified>
</cp:coreProperties>
</file>