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47" r:id="rId4"/>
    <p:sldId id="382" r:id="rId5"/>
    <p:sldId id="391" r:id="rId6"/>
    <p:sldId id="392" r:id="rId7"/>
    <p:sldId id="393" r:id="rId8"/>
    <p:sldId id="394" r:id="rId9"/>
    <p:sldId id="395" r:id="rId10"/>
    <p:sldId id="396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179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أرى ملـــيك المــجـد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38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أوصنا أوصنا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أوصنا في الأعالي</a:t>
            </a:r>
          </a:p>
        </p:txBody>
      </p:sp>
    </p:spTree>
    <p:extLst>
      <p:ext uri="{BB962C8B-B14F-4D97-AF65-F5344CB8AC3E}">
        <p14:creationId xmlns:p14="http://schemas.microsoft.com/office/powerpoint/2010/main" val="1906072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22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أرى ملـــيك المــجـد </a:t>
            </a:r>
            <a:br>
              <a:rPr lang="ar-EG" sz="8000" b="1" dirty="0"/>
            </a:br>
            <a:r>
              <a:rPr lang="ar-EG" sz="8000" b="1" dirty="0"/>
              <a:t>راكب على السـحاب </a:t>
            </a:r>
            <a:br>
              <a:rPr lang="ar-EG" sz="8000" b="1" dirty="0"/>
            </a:br>
            <a:r>
              <a:rPr lang="ar-EG" sz="8000" b="1" dirty="0"/>
              <a:t>يعطي صوته ترتعد الارض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2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أرى حبه يشفي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يغسل كل الآثام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الكل يعبد الكل يهتف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38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أوصنا أوصنا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أوصنا في الأعالي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/>
              <a:t>أراك تلد جيلا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يقف على الأسوار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يطلب الرحمة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يوقف القضاء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4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أراك تشعل النهضة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روحك يكسو العظام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يقوم العاثر يصير مثل داود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38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أوصنا أوصنا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أوصنا في الأعالي</a:t>
            </a:r>
          </a:p>
        </p:txBody>
      </p:sp>
    </p:spTree>
    <p:extLst>
      <p:ext uri="{BB962C8B-B14F-4D97-AF65-F5344CB8AC3E}">
        <p14:creationId xmlns:p14="http://schemas.microsoft.com/office/powerpoint/2010/main" val="3332774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389995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/>
              <a:t>اشفي قلبي و خدني ليك</a:t>
            </a:r>
          </a:p>
          <a:p>
            <a:pPr algn="ctr" rtl="1">
              <a:spcBef>
                <a:spcPts val="2400"/>
              </a:spcBef>
            </a:pPr>
            <a:r>
              <a:rPr lang="ar-EG" sz="8000" b="1"/>
              <a:t>افتح عيني اشوف الدنيا</a:t>
            </a:r>
          </a:p>
          <a:p>
            <a:pPr algn="ctr" rtl="1">
              <a:spcBef>
                <a:spcPts val="2400"/>
              </a:spcBef>
            </a:pPr>
            <a:r>
              <a:rPr lang="ar-EG" sz="8000" b="1"/>
              <a:t>من عينيك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9805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19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علمني ازاي احب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زي انت ما </a:t>
            </a:r>
            <a:r>
              <a:rPr lang="ar-EG" sz="8000" b="1" dirty="0" err="1"/>
              <a:t>حبيتني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59670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80</Words>
  <Application>Microsoft Office PowerPoint</Application>
  <PresentationFormat>عرض على الشاشة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2023-12-06T13:37:25Z</dcterms:modified>
</cp:coreProperties>
</file>