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47" r:id="rId4"/>
    <p:sldId id="382" r:id="rId5"/>
    <p:sldId id="391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6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أريد أن أعرف ما في قلبك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577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/>
              <a:t>أريد أن أعرف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ما في قلبك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أريد أنا أشابه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صورة ابنك </a:t>
            </a:r>
          </a:p>
          <a:p>
            <a:pPr algn="ctr">
              <a:spcBef>
                <a:spcPts val="2400"/>
              </a:spcBef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/>
              <a:t>أريد أن أكون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قرب قلبك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أن أنظر من قريب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/>
              <a:t>وأعاين وجهك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فالوقت قد حان </a:t>
            </a:r>
          </a:p>
          <a:p>
            <a:pPr algn="ctr" rtl="1"/>
            <a:r>
              <a:rPr lang="ar-EG" sz="8000" b="1" dirty="0"/>
              <a:t>لطلب وجهك</a:t>
            </a:r>
          </a:p>
          <a:p>
            <a:pPr algn="ctr" rtl="1"/>
            <a:r>
              <a:rPr lang="ar-EG" sz="8000" b="1" dirty="0"/>
              <a:t>يا مشتهى </a:t>
            </a:r>
          </a:p>
          <a:p>
            <a:pPr algn="ctr" rtl="1"/>
            <a:r>
              <a:rPr lang="ar-EG" sz="8000" b="1" dirty="0"/>
              <a:t>الأمم تعال 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هي ساعة الآن </a:t>
            </a:r>
          </a:p>
          <a:p>
            <a:pPr algn="ctr" rtl="1"/>
            <a:r>
              <a:rPr lang="ar-EG" sz="8000" b="1" dirty="0"/>
              <a:t>لنطلب وجهك</a:t>
            </a:r>
          </a:p>
          <a:p>
            <a:pPr algn="ctr" rtl="1"/>
            <a:r>
              <a:rPr lang="ar-EG" sz="8000" b="1" dirty="0"/>
              <a:t>هي ساعة الآن </a:t>
            </a:r>
          </a:p>
          <a:p>
            <a:pPr algn="ctr" rtl="1"/>
            <a:r>
              <a:rPr lang="ar-EG" sz="8000" b="1" dirty="0"/>
              <a:t>كي نراك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54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188</cp:revision>
  <dcterms:created xsi:type="dcterms:W3CDTF">2021-12-07T14:30:00Z</dcterms:created>
  <dcterms:modified xsi:type="dcterms:W3CDTF">2023-12-06T13:40:22Z</dcterms:modified>
</cp:coreProperties>
</file>