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47" r:id="rId4"/>
    <p:sldId id="382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6" d="100"/>
          <a:sy n="76" d="100"/>
        </p:scale>
        <p:origin x="9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04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أريد أن أبصر قوتك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-53946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أريد أن أبصر قوتك</a:t>
            </a:r>
            <a:br>
              <a:rPr lang="ar-EG" sz="6600" b="1" dirty="0"/>
            </a:br>
            <a:r>
              <a:rPr lang="ar-EG" sz="6600" b="1" dirty="0"/>
              <a:t>أريد أن أبصر مجدك</a:t>
            </a:r>
            <a:br>
              <a:rPr lang="ar-EG" sz="6600" b="1" dirty="0"/>
            </a:br>
            <a:r>
              <a:rPr lang="ar-EG" sz="6600" b="1" dirty="0"/>
              <a:t>وترى عيناي عجائبك</a:t>
            </a:r>
            <a:br>
              <a:rPr lang="ar-EG" sz="6600" b="1" dirty="0"/>
            </a:br>
            <a:r>
              <a:rPr lang="ar-EG" sz="6600" b="1" dirty="0"/>
              <a:t>أعظمك يا مشتهى الأمم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إلى أقصى الأرض يمتد اسمك</a:t>
            </a:r>
            <a:br>
              <a:rPr lang="ar-EG" sz="6600" b="1" dirty="0"/>
            </a:br>
            <a:r>
              <a:rPr lang="ar-EG" sz="6600" b="1" dirty="0"/>
              <a:t>لا توجد نهاية لملكك</a:t>
            </a:r>
            <a:br>
              <a:rPr lang="ar-EG" sz="6600" b="1" dirty="0"/>
            </a:br>
            <a:r>
              <a:rPr lang="ar-EG" sz="6600" b="1" dirty="0"/>
              <a:t>وسط كثيرين سأسبحك وـرفعك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716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لامثل</a:t>
            </a:r>
            <a:r>
              <a:rPr lang="ar-EG" sz="8000" b="1" dirty="0"/>
              <a:t> </a:t>
            </a:r>
            <a:r>
              <a:rPr lang="ar-EG" sz="8000" b="1" dirty="0" err="1"/>
              <a:t>لك</a:t>
            </a:r>
            <a:r>
              <a:rPr lang="ar-EG" sz="8000" b="1" dirty="0"/>
              <a:t> لا مثل </a:t>
            </a:r>
            <a:r>
              <a:rPr lang="ar-EG" sz="8000" b="1" dirty="0" err="1"/>
              <a:t>لك</a:t>
            </a:r>
            <a:br>
              <a:rPr lang="ar-EG" sz="8000" b="1" dirty="0"/>
            </a:br>
            <a:r>
              <a:rPr lang="ar-EG" sz="8000" b="1" dirty="0"/>
              <a:t>فلتسبحك كل نسمة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51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187</cp:revision>
  <dcterms:created xsi:type="dcterms:W3CDTF">2021-12-07T14:30:00Z</dcterms:created>
  <dcterms:modified xsi:type="dcterms:W3CDTF">2024-04-09T08:36:05Z</dcterms:modified>
</cp:coreProperties>
</file>