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47" r:id="rId4"/>
    <p:sldId id="348" r:id="rId5"/>
    <p:sldId id="349" r:id="rId6"/>
    <p:sldId id="350" r:id="rId7"/>
    <p:sldId id="351" r:id="rId8"/>
    <p:sldId id="358" r:id="rId9"/>
    <p:sldId id="359" r:id="rId10"/>
    <p:sldId id="354" r:id="rId11"/>
    <p:sldId id="355" r:id="rId12"/>
    <p:sldId id="360" r:id="rId13"/>
    <p:sldId id="361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47" d="100"/>
          <a:sy n="47" d="100"/>
        </p:scale>
        <p:origin x="648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 err="1"/>
              <a:t>إزاي</a:t>
            </a:r>
            <a:r>
              <a:rPr lang="ar-EG" sz="7200" b="1" dirty="0"/>
              <a:t> أتخلى عنك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609600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000" b="1" dirty="0"/>
              <a:t>3- </a:t>
            </a:r>
            <a:r>
              <a:rPr lang="ar-EG" sz="7200" b="1" dirty="0"/>
              <a:t>وبموتي يا ابني </a:t>
            </a:r>
            <a:r>
              <a:rPr lang="ar-EG" sz="7200" b="1" dirty="0" err="1"/>
              <a:t>لاجلك</a:t>
            </a:r>
            <a:endParaRPr lang="ar-EG" sz="7200" b="1" dirty="0"/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 </a:t>
            </a:r>
            <a:r>
              <a:rPr lang="ar-EG" sz="7200" b="1" dirty="0" err="1"/>
              <a:t>كى</a:t>
            </a:r>
            <a:r>
              <a:rPr lang="ar-EG" sz="7200" b="1" dirty="0"/>
              <a:t> اظهر الجراح </a:t>
            </a:r>
            <a:br>
              <a:rPr lang="ar-EG" sz="7200" b="1" dirty="0"/>
            </a:br>
            <a:r>
              <a:rPr lang="ar-EG" sz="7200" b="1" dirty="0" err="1"/>
              <a:t>للآب</a:t>
            </a:r>
            <a:r>
              <a:rPr lang="ar-EG" sz="7200" b="1" dirty="0"/>
              <a:t> </a:t>
            </a:r>
            <a:r>
              <a:rPr lang="ar-EG" sz="7200" b="1" dirty="0" err="1"/>
              <a:t>وباشفع</a:t>
            </a:r>
            <a:r>
              <a:rPr lang="ar-EG" sz="7200" b="1" dirty="0"/>
              <a:t> عنك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err="1"/>
              <a:t>واطلبك</a:t>
            </a:r>
            <a:r>
              <a:rPr lang="ar-EG" sz="7200" b="1" dirty="0"/>
              <a:t> السماح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175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ar-EG" sz="7200" b="1" dirty="0"/>
              <a:t>جراحي تشفي الجراح </a:t>
            </a:r>
          </a:p>
          <a:p>
            <a:pPr algn="ctr">
              <a:spcBef>
                <a:spcPts val="3000"/>
              </a:spcBef>
            </a:pPr>
            <a:r>
              <a:rPr lang="ar-EG" sz="7200" b="1" dirty="0"/>
              <a:t>وتعيش يا ابني مرتاح</a:t>
            </a:r>
          </a:p>
          <a:p>
            <a:pPr algn="ctr">
              <a:spcBef>
                <a:spcPts val="3000"/>
              </a:spcBef>
            </a:pPr>
            <a:r>
              <a:rPr lang="ar-EG" sz="7200" b="1" dirty="0"/>
              <a:t>ودمي يطهر قلبك </a:t>
            </a:r>
          </a:p>
          <a:p>
            <a:pPr algn="ctr">
              <a:spcBef>
                <a:spcPts val="3000"/>
              </a:spcBef>
            </a:pPr>
            <a:r>
              <a:rPr lang="ar-EG" sz="7200" b="1" dirty="0"/>
              <a:t>وتقيم يا ابني في </a:t>
            </a:r>
            <a:r>
              <a:rPr lang="ar-EG" sz="7200" b="1" dirty="0" err="1"/>
              <a:t>افراح</a:t>
            </a:r>
            <a:endParaRPr lang="en-US" sz="7200" b="1" dirty="0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28ED2A33-0B67-CF5D-7CC9-C3AECE1D7661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EG" sz="1800" b="1" dirty="0"/>
              <a:t>3-</a:t>
            </a:r>
            <a:endParaRPr lang="ar-E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3348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أتخلى عنك                ودمي دفعته فيك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ازاي اتخلى عنك                وروحي وهبته ليك</a:t>
            </a:r>
          </a:p>
        </p:txBody>
      </p:sp>
    </p:spTree>
    <p:extLst>
      <p:ext uri="{BB962C8B-B14F-4D97-AF65-F5344CB8AC3E}">
        <p14:creationId xmlns:p14="http://schemas.microsoft.com/office/powerpoint/2010/main" val="1736279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07452"/>
            <a:ext cx="91440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انا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يابني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ماتساش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اني</a:t>
            </a:r>
            <a:r>
              <a:rPr lang="ar-EG" sz="7200" b="1" dirty="0">
                <a:solidFill>
                  <a:srgbClr val="003300"/>
                </a:solidFill>
              </a:rPr>
              <a:t> حملت القصاص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اكون</a:t>
            </a:r>
            <a:r>
              <a:rPr lang="ar-EG" sz="7200" b="1" dirty="0">
                <a:solidFill>
                  <a:srgbClr val="003300"/>
                </a:solidFill>
              </a:rPr>
              <a:t> بدالك  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يا ابني </a:t>
            </a:r>
            <a:r>
              <a:rPr lang="ar-EG" sz="7200" b="1" dirty="0" err="1">
                <a:solidFill>
                  <a:srgbClr val="003300"/>
                </a:solidFill>
              </a:rPr>
              <a:t>افديك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94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937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000" b="1" dirty="0"/>
              <a:t>1-</a:t>
            </a:r>
            <a:r>
              <a:rPr lang="ar-EG" sz="7200" b="1" dirty="0"/>
              <a:t> حبي اللي كان </a:t>
            </a:r>
            <a:r>
              <a:rPr lang="ar-EG" sz="7200" b="1" dirty="0" err="1"/>
              <a:t>عشانك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كلفني أنا الكثير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كلفني </a:t>
            </a:r>
            <a:r>
              <a:rPr lang="ar-EG" sz="7200" b="1" dirty="0" err="1"/>
              <a:t>اكون</a:t>
            </a:r>
            <a:r>
              <a:rPr lang="ar-EG" sz="7200" b="1" dirty="0"/>
              <a:t> بدالك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ذبيحة التكفير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18364"/>
            <a:ext cx="9144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dirty="0"/>
              <a:t>  بذلت أنا وضحيت   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وفيت اللي عليك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      وحملت كل </a:t>
            </a:r>
            <a:r>
              <a:rPr lang="ar-EG" sz="7200" b="1" dirty="0" err="1"/>
              <a:t>اثامك</a:t>
            </a:r>
            <a:r>
              <a:rPr lang="ar-EG" sz="7200" b="1" dirty="0"/>
              <a:t>      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/>
              <a:t>وكل دين عليك</a:t>
            </a:r>
          </a:p>
          <a:p>
            <a:pPr algn="ctr">
              <a:spcBef>
                <a:spcPts val="1800"/>
              </a:spcBef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3348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أتخلى عنك                ودمي دفعته فيك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ازاي اتخلى عنك                وروحي وهبته ليك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07452"/>
            <a:ext cx="91440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انا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يابني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ماتساش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اني</a:t>
            </a:r>
            <a:r>
              <a:rPr lang="ar-EG" sz="7200" b="1" dirty="0">
                <a:solidFill>
                  <a:srgbClr val="003300"/>
                </a:solidFill>
              </a:rPr>
              <a:t> حملت القصاص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اكون</a:t>
            </a:r>
            <a:r>
              <a:rPr lang="ar-EG" sz="7200" b="1" dirty="0">
                <a:solidFill>
                  <a:srgbClr val="003300"/>
                </a:solidFill>
              </a:rPr>
              <a:t> بدالك  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يا ابني </a:t>
            </a:r>
            <a:r>
              <a:rPr lang="ar-EG" sz="7200" b="1" dirty="0" err="1">
                <a:solidFill>
                  <a:srgbClr val="003300"/>
                </a:solidFill>
              </a:rPr>
              <a:t>افديك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000" b="1" dirty="0"/>
              <a:t>2-</a:t>
            </a:r>
            <a:r>
              <a:rPr lang="ar-EG" sz="7200" b="1" dirty="0"/>
              <a:t> لما العدو يحارب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اذكر </a:t>
            </a:r>
            <a:r>
              <a:rPr lang="ar-EG" sz="7200" b="1" dirty="0" err="1"/>
              <a:t>اني</a:t>
            </a:r>
            <a:r>
              <a:rPr lang="ar-EG" sz="7200" b="1" dirty="0"/>
              <a:t> </a:t>
            </a:r>
            <a:r>
              <a:rPr lang="ar-EG" sz="7200" b="1" dirty="0" err="1"/>
              <a:t>معاك</a:t>
            </a:r>
            <a:endParaRPr lang="ar-EG" sz="7200" b="1" dirty="0"/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واعدك يا ابني </a:t>
            </a:r>
            <a:r>
              <a:rPr lang="ar-EG" sz="7200" b="1" dirty="0" err="1"/>
              <a:t>اباركك</a:t>
            </a:r>
            <a:r>
              <a:rPr lang="ar-EG" sz="7200" b="1" dirty="0"/>
              <a:t>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وبنفسي </a:t>
            </a:r>
            <a:r>
              <a:rPr lang="ar-EG" sz="7200" b="1" dirty="0" err="1"/>
              <a:t>اكون</a:t>
            </a:r>
            <a:r>
              <a:rPr lang="ar-EG" sz="7200" b="1" dirty="0"/>
              <a:t> </a:t>
            </a:r>
            <a:r>
              <a:rPr lang="ar-EG" sz="7200" b="1" dirty="0" err="1"/>
              <a:t>وياك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175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دانا صادق الوعود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err="1"/>
              <a:t>انا</a:t>
            </a:r>
            <a:r>
              <a:rPr lang="ar-EG" sz="7200" b="1" dirty="0"/>
              <a:t> حي موجود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وعدت </a:t>
            </a:r>
            <a:r>
              <a:rPr lang="ar-EG" sz="7200" b="1" dirty="0" err="1"/>
              <a:t>اكون</a:t>
            </a:r>
            <a:r>
              <a:rPr lang="ar-EG" sz="7200" b="1" dirty="0"/>
              <a:t> بجنبك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err="1"/>
              <a:t>واحميك</a:t>
            </a:r>
            <a:r>
              <a:rPr lang="ar-EG" sz="7200" b="1" dirty="0"/>
              <a:t> من </a:t>
            </a:r>
            <a:r>
              <a:rPr lang="ar-EG" sz="7200" b="1" dirty="0" err="1"/>
              <a:t>الاسود</a:t>
            </a: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3348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إزاي</a:t>
            </a:r>
            <a:r>
              <a:rPr lang="ar-EG" sz="7200" b="1" dirty="0">
                <a:solidFill>
                  <a:srgbClr val="003300"/>
                </a:solidFill>
              </a:rPr>
              <a:t> أتخلى عنك                ودمي دفعته فيك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ازاي اتخلى عنك                وروحي وهبته ليك</a:t>
            </a:r>
          </a:p>
        </p:txBody>
      </p:sp>
    </p:spTree>
    <p:extLst>
      <p:ext uri="{BB962C8B-B14F-4D97-AF65-F5344CB8AC3E}">
        <p14:creationId xmlns:p14="http://schemas.microsoft.com/office/powerpoint/2010/main" val="11416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07452"/>
            <a:ext cx="91440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انا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يابني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ماتساش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اني</a:t>
            </a:r>
            <a:r>
              <a:rPr lang="ar-EG" sz="7200" b="1" dirty="0">
                <a:solidFill>
                  <a:srgbClr val="003300"/>
                </a:solidFill>
              </a:rPr>
              <a:t> حملت القصاص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اكون</a:t>
            </a:r>
            <a:r>
              <a:rPr lang="ar-EG" sz="7200" b="1" dirty="0">
                <a:solidFill>
                  <a:srgbClr val="003300"/>
                </a:solidFill>
              </a:rPr>
              <a:t> بدالك  </a:t>
            </a:r>
          </a:p>
          <a:p>
            <a:pPr algn="ctr">
              <a:spcBef>
                <a:spcPts val="6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علشان</a:t>
            </a:r>
            <a:r>
              <a:rPr lang="ar-EG" sz="7200" b="1" dirty="0">
                <a:solidFill>
                  <a:srgbClr val="003300"/>
                </a:solidFill>
              </a:rPr>
              <a:t> يا ابني </a:t>
            </a:r>
            <a:r>
              <a:rPr lang="ar-EG" sz="7200" b="1" dirty="0" err="1">
                <a:solidFill>
                  <a:srgbClr val="003300"/>
                </a:solidFill>
              </a:rPr>
              <a:t>افديك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7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</TotalTime>
  <Words>170</Words>
  <Application>Microsoft Office PowerPoint</Application>
  <PresentationFormat>عرض على الشاشة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2023-12-07T12:41:22Z</dcterms:modified>
</cp:coreProperties>
</file>