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47" r:id="rId4"/>
    <p:sldId id="358" r:id="rId5"/>
    <p:sldId id="349" r:id="rId6"/>
    <p:sldId id="359" r:id="rId7"/>
    <p:sldId id="351" r:id="rId8"/>
    <p:sldId id="360" r:id="rId9"/>
    <p:sldId id="353" r:id="rId10"/>
    <p:sldId id="361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</a:t>
            </a:r>
            <a:r>
              <a:rPr lang="ar-SA" sz="7200" b="1" dirty="0"/>
              <a:t>زاي أنا أسيبك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137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أنا أسيبك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وأنا </a:t>
            </a:r>
            <a:r>
              <a:rPr lang="ar-SA" sz="7200" b="1" dirty="0" err="1">
                <a:solidFill>
                  <a:srgbClr val="003300"/>
                </a:solidFill>
              </a:rPr>
              <a:t>شايف</a:t>
            </a:r>
            <a:r>
              <a:rPr lang="ar-SA" sz="7200" b="1" dirty="0">
                <a:solidFill>
                  <a:srgbClr val="003300"/>
                </a:solidFill>
              </a:rPr>
              <a:t> العز </a:t>
            </a:r>
            <a:r>
              <a:rPr lang="ar-SA" sz="7200" b="1" dirty="0" err="1">
                <a:solidFill>
                  <a:srgbClr val="003300"/>
                </a:solidFill>
              </a:rPr>
              <a:t>معاك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أبعد عنك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وبعيد عنك هلاك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12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137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أنا أسيبك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وأنا </a:t>
            </a:r>
            <a:r>
              <a:rPr lang="ar-SA" sz="7200" b="1" dirty="0" err="1">
                <a:solidFill>
                  <a:srgbClr val="003300"/>
                </a:solidFill>
              </a:rPr>
              <a:t>شايف</a:t>
            </a:r>
            <a:r>
              <a:rPr lang="ar-SA" sz="7200" b="1" dirty="0">
                <a:solidFill>
                  <a:srgbClr val="003300"/>
                </a:solidFill>
              </a:rPr>
              <a:t> العز </a:t>
            </a:r>
            <a:r>
              <a:rPr lang="ar-SA" sz="7200" b="1" dirty="0" err="1">
                <a:solidFill>
                  <a:srgbClr val="003300"/>
                </a:solidFill>
              </a:rPr>
              <a:t>معاك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أبعد عنك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وبعيد عنك هلاك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34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1- </a:t>
            </a:r>
            <a:endParaRPr lang="ar-EG" sz="6600" b="1" dirty="0"/>
          </a:p>
          <a:p>
            <a:pPr algn="ctr"/>
            <a:r>
              <a:rPr lang="ar-SA" sz="8000" b="1" dirty="0"/>
              <a:t>يا بابي وطريقي </a:t>
            </a:r>
            <a:endParaRPr lang="ar-EG" sz="8000" b="1" dirty="0"/>
          </a:p>
          <a:p>
            <a:pPr algn="ctr"/>
            <a:r>
              <a:rPr lang="ar-SA" sz="8000" b="1" dirty="0" err="1"/>
              <a:t>ياخلي</a:t>
            </a:r>
            <a:r>
              <a:rPr lang="ar-SA" sz="8000" b="1" dirty="0"/>
              <a:t> وصديقي</a:t>
            </a:r>
            <a:endParaRPr lang="ar-EG" sz="8000" b="1" dirty="0"/>
          </a:p>
          <a:p>
            <a:pPr algn="ctr"/>
            <a:r>
              <a:rPr lang="ar-SA" sz="8000" b="1" dirty="0"/>
              <a:t>دانت حبك حقيقي </a:t>
            </a:r>
            <a:endParaRPr lang="ar-EG" sz="8000" b="1" dirty="0"/>
          </a:p>
          <a:p>
            <a:pPr algn="ctr"/>
            <a:r>
              <a:rPr lang="ar-SA" sz="8000" b="1" dirty="0"/>
              <a:t>وتمنه كان دماك</a:t>
            </a:r>
            <a:endParaRPr lang="en-US" sz="8000" b="1" dirty="0"/>
          </a:p>
          <a:p>
            <a:pPr algn="ctr"/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137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أنا أسيبك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وأنا </a:t>
            </a:r>
            <a:r>
              <a:rPr lang="ar-SA" sz="7200" b="1" dirty="0" err="1">
                <a:solidFill>
                  <a:srgbClr val="003300"/>
                </a:solidFill>
              </a:rPr>
              <a:t>شايف</a:t>
            </a:r>
            <a:r>
              <a:rPr lang="ar-SA" sz="7200" b="1" dirty="0">
                <a:solidFill>
                  <a:srgbClr val="003300"/>
                </a:solidFill>
              </a:rPr>
              <a:t> العز </a:t>
            </a:r>
            <a:r>
              <a:rPr lang="ar-SA" sz="7200" b="1" dirty="0" err="1">
                <a:solidFill>
                  <a:srgbClr val="003300"/>
                </a:solidFill>
              </a:rPr>
              <a:t>معاك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أبعد عنك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وبعيد عنك هلاك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3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7214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2- </a:t>
            </a:r>
            <a:endParaRPr lang="ar-EG" sz="6600" b="1" dirty="0"/>
          </a:p>
          <a:p>
            <a:pPr algn="ctr"/>
            <a:r>
              <a:rPr lang="ar-SA" sz="7200" b="1" dirty="0"/>
              <a:t>يا فرحي </a:t>
            </a:r>
            <a:r>
              <a:rPr lang="ar-SA" sz="7200" b="1" dirty="0" err="1"/>
              <a:t>وهنايا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يا سندي </a:t>
            </a:r>
            <a:r>
              <a:rPr lang="ar-SA" sz="7200" b="1" dirty="0" err="1"/>
              <a:t>وعزايا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/>
              <a:t>دانت فيك </a:t>
            </a:r>
            <a:r>
              <a:rPr lang="ar-SA" sz="7200" b="1" dirty="0" err="1"/>
              <a:t>الكفايه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/>
              <a:t> ومنايا انول رضاك</a:t>
            </a:r>
            <a:endParaRPr lang="en-US" sz="72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137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أنا أسيبك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وأنا </a:t>
            </a:r>
            <a:r>
              <a:rPr lang="ar-SA" sz="7200" b="1" dirty="0" err="1">
                <a:solidFill>
                  <a:srgbClr val="003300"/>
                </a:solidFill>
              </a:rPr>
              <a:t>شايف</a:t>
            </a:r>
            <a:r>
              <a:rPr lang="ar-SA" sz="7200" b="1" dirty="0">
                <a:solidFill>
                  <a:srgbClr val="003300"/>
                </a:solidFill>
              </a:rPr>
              <a:t> العز </a:t>
            </a:r>
            <a:r>
              <a:rPr lang="ar-SA" sz="7200" b="1" dirty="0" err="1">
                <a:solidFill>
                  <a:srgbClr val="003300"/>
                </a:solidFill>
              </a:rPr>
              <a:t>معاك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أبعد عنك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وبعيد عنك هلاك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07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7895"/>
            <a:ext cx="9144000" cy="718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3-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يا </a:t>
            </a:r>
            <a:r>
              <a:rPr lang="ar-SA" sz="7200" b="1" dirty="0" err="1"/>
              <a:t>غنايا</a:t>
            </a:r>
            <a:r>
              <a:rPr lang="ar-SA" sz="7200" b="1" dirty="0"/>
              <a:t> وتسبيحي</a:t>
            </a:r>
            <a:endParaRPr lang="ar-EG" sz="7200" b="1" dirty="0"/>
          </a:p>
          <a:p>
            <a:pPr algn="ctr"/>
            <a:r>
              <a:rPr lang="ar-SA" sz="7200" b="1" dirty="0"/>
              <a:t> </a:t>
            </a:r>
            <a:r>
              <a:rPr lang="ar-SA" sz="7200" b="1" dirty="0" err="1"/>
              <a:t>ياربي</a:t>
            </a:r>
            <a:r>
              <a:rPr lang="ar-SA" sz="7200" b="1" dirty="0"/>
              <a:t> ومسيحي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/>
              <a:t>دانت وحدك مريحي 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 err="1"/>
              <a:t>ومليش</a:t>
            </a:r>
            <a:r>
              <a:rPr lang="ar-SA" sz="7200" b="1" dirty="0"/>
              <a:t> حد سواك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137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أنا أسيبك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وأنا </a:t>
            </a:r>
            <a:r>
              <a:rPr lang="ar-SA" sz="7200" b="1" dirty="0" err="1">
                <a:solidFill>
                  <a:srgbClr val="003300"/>
                </a:solidFill>
              </a:rPr>
              <a:t>شايف</a:t>
            </a:r>
            <a:r>
              <a:rPr lang="ar-SA" sz="7200" b="1" dirty="0">
                <a:solidFill>
                  <a:srgbClr val="003300"/>
                </a:solidFill>
              </a:rPr>
              <a:t> العز </a:t>
            </a:r>
            <a:r>
              <a:rPr lang="ar-SA" sz="7200" b="1" dirty="0" err="1">
                <a:solidFill>
                  <a:srgbClr val="003300"/>
                </a:solidFill>
              </a:rPr>
              <a:t>معاك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زاي أبعد عنك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وبعيد عنك هلاك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0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3339"/>
            <a:ext cx="9144000" cy="696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000" b="1" dirty="0"/>
              <a:t>4- </a:t>
            </a:r>
            <a:endParaRPr lang="ar-EG" sz="6000" b="1" dirty="0"/>
          </a:p>
          <a:p>
            <a:pPr algn="ctr"/>
            <a:r>
              <a:rPr lang="ar-SA" sz="7200" b="1" dirty="0"/>
              <a:t>يا قوتي في </a:t>
            </a:r>
            <a:r>
              <a:rPr lang="ar-SA" sz="7200" b="1" dirty="0" err="1"/>
              <a:t>ضعفاتي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يا ملجأي في </a:t>
            </a:r>
            <a:r>
              <a:rPr lang="ar-SA" sz="7200" b="1" dirty="0" err="1"/>
              <a:t>ضيقاتي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/>
              <a:t>دانت اللي فيك نجاتي </a:t>
            </a:r>
            <a:endParaRPr lang="ar-EG" sz="7200" b="1" dirty="0"/>
          </a:p>
          <a:p>
            <a:pPr algn="ctr">
              <a:spcBef>
                <a:spcPct val="20000"/>
              </a:spcBef>
            </a:pPr>
            <a:r>
              <a:rPr lang="ar-SA" sz="7200" b="1" dirty="0"/>
              <a:t>طول ما انا في حماك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147</Words>
  <Application>Microsoft Office PowerPoint</Application>
  <PresentationFormat>عرض على الشاشة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2023-12-07T12:49:43Z</dcterms:modified>
</cp:coreProperties>
</file>