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47" r:id="rId4"/>
    <p:sldId id="355" r:id="rId5"/>
    <p:sldId id="349" r:id="rId6"/>
    <p:sldId id="356" r:id="rId7"/>
    <p:sldId id="351" r:id="rId8"/>
    <p:sldId id="357" r:id="rId9"/>
    <p:sldId id="353" r:id="rId10"/>
    <p:sldId id="358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47" d="100"/>
          <a:sy n="47" d="100"/>
        </p:scale>
        <p:origin x="56" y="2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إزاي</a:t>
            </a:r>
            <a:r>
              <a:rPr lang="ar-EG" sz="7200" b="1" dirty="0"/>
              <a:t> بتقول انساك </a:t>
            </a:r>
            <a:r>
              <a:rPr lang="ar-EG" sz="7200" b="1" dirty="0" err="1"/>
              <a:t>يابني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66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ازاي بتقول انساك </a:t>
            </a:r>
            <a:r>
              <a:rPr lang="ar-EG" sz="8000" b="1" dirty="0" err="1">
                <a:solidFill>
                  <a:srgbClr val="003300"/>
                </a:solidFill>
              </a:rPr>
              <a:t>يابني</a:t>
            </a:r>
            <a:r>
              <a:rPr lang="ar-EG" sz="8000" b="1" dirty="0">
                <a:solidFill>
                  <a:srgbClr val="003300"/>
                </a:solidFill>
              </a:rPr>
              <a:t> وانا اللي دفعت فيك دمي</a:t>
            </a:r>
          </a:p>
        </p:txBody>
      </p:sp>
    </p:spTree>
    <p:extLst>
      <p:ext uri="{BB962C8B-B14F-4D97-AF65-F5344CB8AC3E}">
        <p14:creationId xmlns:p14="http://schemas.microsoft.com/office/powerpoint/2010/main" val="2218008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66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ازاي بتقول انساك </a:t>
            </a:r>
            <a:r>
              <a:rPr lang="ar-EG" sz="8000" b="1" dirty="0" err="1">
                <a:solidFill>
                  <a:srgbClr val="003300"/>
                </a:solidFill>
              </a:rPr>
              <a:t>يابني</a:t>
            </a:r>
            <a:r>
              <a:rPr lang="ar-EG" sz="8000" b="1" dirty="0">
                <a:solidFill>
                  <a:srgbClr val="003300"/>
                </a:solidFill>
              </a:rPr>
              <a:t> وانا اللي دفعت فيك دمي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0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ادي كل أمورك قدامي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بس أنت أصبر </a:t>
            </a:r>
            <a:r>
              <a:rPr lang="ar-EG" sz="8000" b="1" dirty="0" err="1"/>
              <a:t>وأستناني</a:t>
            </a:r>
            <a:r>
              <a:rPr lang="ar-EG" sz="8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ده أنا سامعك قبل </a:t>
            </a:r>
            <a:r>
              <a:rPr lang="ar-EG" sz="8000" b="1" dirty="0" err="1"/>
              <a:t>ماتندهلي</a:t>
            </a: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66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ازاي بتقول انساك </a:t>
            </a:r>
            <a:r>
              <a:rPr lang="ar-EG" sz="8000" b="1" dirty="0" err="1">
                <a:solidFill>
                  <a:srgbClr val="003300"/>
                </a:solidFill>
              </a:rPr>
              <a:t>يابني</a:t>
            </a:r>
            <a:r>
              <a:rPr lang="ar-EG" sz="8000" b="1" dirty="0">
                <a:solidFill>
                  <a:srgbClr val="003300"/>
                </a:solidFill>
              </a:rPr>
              <a:t> وانا اللي دفعت فيك دمي</a:t>
            </a:r>
          </a:p>
        </p:txBody>
      </p:sp>
    </p:spTree>
    <p:extLst>
      <p:ext uri="{BB962C8B-B14F-4D97-AF65-F5344CB8AC3E}">
        <p14:creationId xmlns:p14="http://schemas.microsoft.com/office/powerpoint/2010/main" val="349518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أرمي الشيلة اللي فوق ضهرك ده أنا وحدي الى يهمني أمرك ولا أرضا أشوفك كده محني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66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ازاي بتقول انساك </a:t>
            </a:r>
            <a:r>
              <a:rPr lang="ar-EG" sz="8000" b="1" dirty="0" err="1">
                <a:solidFill>
                  <a:srgbClr val="003300"/>
                </a:solidFill>
              </a:rPr>
              <a:t>يابني</a:t>
            </a:r>
            <a:r>
              <a:rPr lang="ar-EG" sz="8000" b="1" dirty="0">
                <a:solidFill>
                  <a:srgbClr val="003300"/>
                </a:solidFill>
              </a:rPr>
              <a:t> وانا اللي دفعت فيك دمي</a:t>
            </a:r>
          </a:p>
        </p:txBody>
      </p:sp>
    </p:spTree>
    <p:extLst>
      <p:ext uri="{BB962C8B-B14F-4D97-AF65-F5344CB8AC3E}">
        <p14:creationId xmlns:p14="http://schemas.microsoft.com/office/powerpoint/2010/main" val="379088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أتشجع </a:t>
            </a:r>
            <a:r>
              <a:rPr lang="ar-EG" sz="8000" b="1" dirty="0" err="1"/>
              <a:t>يابني</a:t>
            </a:r>
            <a:r>
              <a:rPr lang="ar-EG" sz="8000" b="1" dirty="0"/>
              <a:t> وأتشدد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ده في وسط ظروفك أتمجد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 </a:t>
            </a:r>
            <a:r>
              <a:rPr lang="ar-EG" sz="8000" b="1" dirty="0" err="1"/>
              <a:t>وهتفرح</a:t>
            </a:r>
            <a:r>
              <a:rPr lang="ar-EG" sz="8000" b="1" dirty="0"/>
              <a:t> </a:t>
            </a:r>
            <a:r>
              <a:rPr lang="ar-EG" sz="8000" b="1" dirty="0" err="1"/>
              <a:t>بيا</a:t>
            </a:r>
            <a:r>
              <a:rPr lang="ar-EG" sz="8000" b="1" dirty="0"/>
              <a:t> </a:t>
            </a:r>
            <a:r>
              <a:rPr lang="ar-EG" sz="8000" b="1" dirty="0" err="1"/>
              <a:t>وتشهدلي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66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ازاي بتقول انساك </a:t>
            </a:r>
            <a:r>
              <a:rPr lang="ar-EG" sz="8000" b="1" dirty="0" err="1">
                <a:solidFill>
                  <a:srgbClr val="003300"/>
                </a:solidFill>
              </a:rPr>
              <a:t>يابني</a:t>
            </a:r>
            <a:r>
              <a:rPr lang="ar-EG" sz="8000" b="1" dirty="0">
                <a:solidFill>
                  <a:srgbClr val="003300"/>
                </a:solidFill>
              </a:rPr>
              <a:t> وانا اللي دفعت فيك دمي</a:t>
            </a:r>
          </a:p>
        </p:txBody>
      </p:sp>
    </p:spTree>
    <p:extLst>
      <p:ext uri="{BB962C8B-B14F-4D97-AF65-F5344CB8AC3E}">
        <p14:creationId xmlns:p14="http://schemas.microsoft.com/office/powerpoint/2010/main" val="1171299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2751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أوعي تتلفت ع حالتك وتبص </a:t>
            </a:r>
            <a:r>
              <a:rPr lang="ar-EG" sz="8000" b="1" dirty="0" err="1"/>
              <a:t>لضفعك</a:t>
            </a:r>
            <a:r>
              <a:rPr lang="ar-EG" sz="8000" b="1" dirty="0"/>
              <a:t> وأمانتك </a:t>
            </a:r>
            <a:r>
              <a:rPr lang="ar-EG" sz="8000" b="1" dirty="0" err="1"/>
              <a:t>أرجعلي</a:t>
            </a:r>
            <a:r>
              <a:rPr lang="ar-EG" sz="8000" b="1" dirty="0"/>
              <a:t> بس </a:t>
            </a:r>
            <a:r>
              <a:rPr lang="ar-EG" sz="8000" b="1" dirty="0" err="1"/>
              <a:t>وأخضعلي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</TotalTime>
  <Words>104</Words>
  <Application>Microsoft Office PowerPoint</Application>
  <PresentationFormat>عرض على الشاشة (4:3)</PresentationFormat>
  <Paragraphs>18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190</cp:revision>
  <dcterms:created xsi:type="dcterms:W3CDTF">2021-12-07T14:30:00Z</dcterms:created>
  <dcterms:modified xsi:type="dcterms:W3CDTF">2023-12-07T12:57:41Z</dcterms:modified>
</cp:coreProperties>
</file>