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46" r:id="rId3"/>
    <p:sldId id="274" r:id="rId4"/>
    <p:sldId id="352" r:id="rId5"/>
    <p:sldId id="348" r:id="rId6"/>
    <p:sldId id="353" r:id="rId7"/>
    <p:sldId id="350" r:id="rId8"/>
    <p:sldId id="35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52"/>
            <p14:sldId id="348"/>
            <p14:sldId id="353"/>
            <p14:sldId id="350"/>
            <p14:sldId id="35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2" d="100"/>
          <a:sy n="52" d="100"/>
        </p:scale>
        <p:origin x="228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76200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err="1"/>
              <a:t>إزاي</a:t>
            </a:r>
            <a:r>
              <a:rPr lang="ar-EG" sz="8000" b="1" dirty="0"/>
              <a:t> </a:t>
            </a:r>
            <a:r>
              <a:rPr lang="ar-EG" sz="8000" b="1" dirty="0" err="1"/>
              <a:t>مارنمشي</a:t>
            </a:r>
            <a:r>
              <a:rPr lang="ar-EG" sz="8000" b="1" dirty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76200" y="805220"/>
            <a:ext cx="91440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7200" b="1" dirty="0" err="1">
                <a:solidFill>
                  <a:srgbClr val="003300"/>
                </a:solidFill>
              </a:rPr>
              <a:t>إزاي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مارنمشي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 err="1">
                <a:solidFill>
                  <a:srgbClr val="003300"/>
                </a:solidFill>
              </a:rPr>
              <a:t>وإنت</a:t>
            </a:r>
            <a:r>
              <a:rPr lang="ar-EG" sz="7200" b="1" dirty="0">
                <a:solidFill>
                  <a:srgbClr val="003300"/>
                </a:solidFill>
              </a:rPr>
              <a:t> إلهي قوتي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والنور اللي </a:t>
            </a:r>
            <a:r>
              <a:rPr lang="ar-EG" sz="7200" b="1" dirty="0" err="1">
                <a:solidFill>
                  <a:srgbClr val="003300"/>
                </a:solidFill>
              </a:rPr>
              <a:t>بيملا</a:t>
            </a:r>
            <a:r>
              <a:rPr lang="ar-EG" sz="7200" b="1" dirty="0">
                <a:solidFill>
                  <a:srgbClr val="003300"/>
                </a:solidFill>
              </a:rPr>
              <a:t> حياتي وسلامي وفرحتي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197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</a:p>
          <a:p>
            <a:pPr algn="ctr" rtl="1"/>
            <a:r>
              <a:rPr lang="ar-EG" sz="7200" b="1" dirty="0" err="1"/>
              <a:t>دا</a:t>
            </a:r>
            <a:r>
              <a:rPr lang="ar-EG" sz="7200" b="1" dirty="0"/>
              <a:t> موتك عني وفداءك </a:t>
            </a:r>
          </a:p>
          <a:p>
            <a:pPr algn="ctr" rtl="1"/>
            <a:r>
              <a:rPr lang="ar-EG" sz="7200" b="1" dirty="0"/>
              <a:t>أحلى قصة راح أحكيها</a:t>
            </a:r>
          </a:p>
          <a:p>
            <a:pPr algn="ctr" rtl="1"/>
            <a:r>
              <a:rPr lang="ar-EG" sz="7200" b="1" dirty="0"/>
              <a:t>وحبك لي وإحسانك </a:t>
            </a:r>
          </a:p>
          <a:p>
            <a:pPr algn="ctr" rtl="1"/>
            <a:r>
              <a:rPr lang="ar-EG" sz="7200" b="1" dirty="0"/>
              <a:t>أحلى أغنية أغنيها</a:t>
            </a:r>
            <a:endParaRPr lang="en-US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76200" y="805220"/>
            <a:ext cx="91440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7200" b="1" dirty="0" err="1">
                <a:solidFill>
                  <a:srgbClr val="003300"/>
                </a:solidFill>
              </a:rPr>
              <a:t>إزاي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مارنمشي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 err="1">
                <a:solidFill>
                  <a:srgbClr val="003300"/>
                </a:solidFill>
              </a:rPr>
              <a:t>وإنت</a:t>
            </a:r>
            <a:r>
              <a:rPr lang="ar-EG" sz="7200" b="1" dirty="0">
                <a:solidFill>
                  <a:srgbClr val="003300"/>
                </a:solidFill>
              </a:rPr>
              <a:t> إلهي قوتي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والنور اللي </a:t>
            </a:r>
            <a:r>
              <a:rPr lang="ar-EG" sz="7200" b="1" dirty="0" err="1">
                <a:solidFill>
                  <a:srgbClr val="003300"/>
                </a:solidFill>
              </a:rPr>
              <a:t>بيملا</a:t>
            </a:r>
            <a:r>
              <a:rPr lang="ar-EG" sz="7200" b="1" dirty="0">
                <a:solidFill>
                  <a:srgbClr val="003300"/>
                </a:solidFill>
              </a:rPr>
              <a:t> حياتي وسلامي وفرحتي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510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120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 </a:t>
            </a:r>
          </a:p>
          <a:p>
            <a:pPr algn="ctr" rtl="1"/>
            <a:r>
              <a:rPr lang="ar-EG" sz="7200" b="1" dirty="0"/>
              <a:t>النعمة اللي أنا عايش فيها والبركة اللي </a:t>
            </a:r>
            <a:r>
              <a:rPr lang="ar-EG" sz="7200" b="1" dirty="0" err="1"/>
              <a:t>بتملا</a:t>
            </a:r>
            <a:r>
              <a:rPr lang="ar-EG" sz="7200" b="1" dirty="0"/>
              <a:t> حياتي</a:t>
            </a:r>
          </a:p>
          <a:p>
            <a:pPr algn="ctr" rtl="1"/>
            <a:r>
              <a:rPr lang="ar-EG" sz="7200" b="1" dirty="0"/>
              <a:t>راح أشهد بيها وأغنيها وتبان في كلامي وصلاتي</a:t>
            </a:r>
            <a:endParaRPr lang="en-US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76200" y="805220"/>
            <a:ext cx="91440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7200" b="1" dirty="0" err="1">
                <a:solidFill>
                  <a:srgbClr val="003300"/>
                </a:solidFill>
              </a:rPr>
              <a:t>إزاي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مارنمشي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 err="1">
                <a:solidFill>
                  <a:srgbClr val="003300"/>
                </a:solidFill>
              </a:rPr>
              <a:t>وإنت</a:t>
            </a:r>
            <a:r>
              <a:rPr lang="ar-EG" sz="7200" b="1" dirty="0">
                <a:solidFill>
                  <a:srgbClr val="003300"/>
                </a:solidFill>
              </a:rPr>
              <a:t> إلهي قوتي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والنور اللي </a:t>
            </a:r>
            <a:r>
              <a:rPr lang="ar-EG" sz="7200" b="1" dirty="0" err="1">
                <a:solidFill>
                  <a:srgbClr val="003300"/>
                </a:solidFill>
              </a:rPr>
              <a:t>بيملا</a:t>
            </a:r>
            <a:r>
              <a:rPr lang="ar-EG" sz="7200" b="1" dirty="0">
                <a:solidFill>
                  <a:srgbClr val="003300"/>
                </a:solidFill>
              </a:rPr>
              <a:t> حياتي وسلامي وفرحتي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119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8224"/>
            <a:ext cx="9144000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6000" b="1" dirty="0"/>
              <a:t>3-</a:t>
            </a:r>
            <a:r>
              <a:rPr lang="ar-EG" sz="7200" b="1" dirty="0"/>
              <a:t> 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/>
              <a:t>رجائي اللي أنا </a:t>
            </a:r>
            <a:r>
              <a:rPr lang="ar-EG" sz="7200" b="1" dirty="0" err="1"/>
              <a:t>مستنيه</a:t>
            </a:r>
            <a:r>
              <a:rPr lang="ar-EG" sz="7200" b="1" dirty="0"/>
              <a:t> رجوعك لي من </a:t>
            </a:r>
            <a:r>
              <a:rPr lang="ar-EG" sz="7200" b="1" dirty="0" err="1"/>
              <a:t>تاني</a:t>
            </a:r>
            <a:endParaRPr lang="ar-EG" sz="7200" b="1" dirty="0"/>
          </a:p>
          <a:p>
            <a:pPr algn="ctr" rtl="1">
              <a:spcBef>
                <a:spcPts val="1800"/>
              </a:spcBef>
            </a:pPr>
            <a:r>
              <a:rPr lang="ar-EG" sz="7200" b="1" dirty="0"/>
              <a:t>أشوفك وأتمتع بيك 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/>
              <a:t>وطول الأبدية في أغاني</a:t>
            </a:r>
            <a:endParaRPr lang="en-US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76200" y="805220"/>
            <a:ext cx="91440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7200" b="1" dirty="0" err="1">
                <a:solidFill>
                  <a:srgbClr val="003300"/>
                </a:solidFill>
              </a:rPr>
              <a:t>إزاي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مارنمشي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 err="1">
                <a:solidFill>
                  <a:srgbClr val="003300"/>
                </a:solidFill>
              </a:rPr>
              <a:t>وإنت</a:t>
            </a:r>
            <a:r>
              <a:rPr lang="ar-EG" sz="7200" b="1" dirty="0">
                <a:solidFill>
                  <a:srgbClr val="003300"/>
                </a:solidFill>
              </a:rPr>
              <a:t> إلهي قوتي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والنور اللي </a:t>
            </a:r>
            <a:r>
              <a:rPr lang="ar-EG" sz="7200" b="1" dirty="0" err="1">
                <a:solidFill>
                  <a:srgbClr val="003300"/>
                </a:solidFill>
              </a:rPr>
              <a:t>بيملا</a:t>
            </a:r>
            <a:r>
              <a:rPr lang="ar-EG" sz="7200" b="1" dirty="0">
                <a:solidFill>
                  <a:srgbClr val="003300"/>
                </a:solidFill>
              </a:rPr>
              <a:t> حياتي وسلامي وفرحتي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064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1769</TotalTime>
  <Words>96</Words>
  <Application>Microsoft Office PowerPoint</Application>
  <PresentationFormat>عرض على الشاشة (4:3)</PresentationFormat>
  <Paragraphs>26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199</cp:revision>
  <dcterms:created xsi:type="dcterms:W3CDTF">2021-12-07T14:30:00Z</dcterms:created>
  <dcterms:modified xsi:type="dcterms:W3CDTF">2023-12-07T13:14:07Z</dcterms:modified>
</cp:coreProperties>
</file>