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إزاي</a:t>
            </a:r>
            <a:r>
              <a:rPr lang="ar-EG" sz="8000" b="1" dirty="0"/>
              <a:t> </a:t>
            </a:r>
            <a:r>
              <a:rPr lang="ar-EG" sz="8000" b="1" dirty="0" err="1"/>
              <a:t>مارنمشي</a:t>
            </a: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76200" y="8052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مارنمشي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وإنت</a:t>
            </a:r>
            <a:r>
              <a:rPr lang="ar-EG" sz="7200" b="1" dirty="0">
                <a:solidFill>
                  <a:srgbClr val="003300"/>
                </a:solidFill>
              </a:rPr>
              <a:t> إلهي قوتي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والنور اللي </a:t>
            </a:r>
            <a:r>
              <a:rPr lang="ar-EG" sz="7200" b="1" dirty="0" err="1">
                <a:solidFill>
                  <a:srgbClr val="003300"/>
                </a:solidFill>
              </a:rPr>
              <a:t>بيملا</a:t>
            </a:r>
            <a:r>
              <a:rPr lang="ar-EG" sz="7200" b="1" dirty="0">
                <a:solidFill>
                  <a:srgbClr val="003300"/>
                </a:solidFill>
              </a:rPr>
              <a:t> حياتي وسلامي وفرحتي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موتك عني وفداءك </a:t>
            </a:r>
          </a:p>
          <a:p>
            <a:pPr algn="ctr" rtl="1"/>
            <a:r>
              <a:rPr lang="ar-EG" sz="7200" b="1" dirty="0"/>
              <a:t>أحلى قصة راح أحكيها</a:t>
            </a:r>
          </a:p>
          <a:p>
            <a:pPr algn="ctr" rtl="1"/>
            <a:r>
              <a:rPr lang="ar-EG" sz="7200" b="1" dirty="0"/>
              <a:t>وحبك لي وإحسانك </a:t>
            </a:r>
          </a:p>
          <a:p>
            <a:pPr algn="ctr" rtl="1"/>
            <a:r>
              <a:rPr lang="ar-EG" sz="7200" b="1" dirty="0"/>
              <a:t>أحلى أغنية أغنيها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76200" y="8052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مارنمشي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وإنت</a:t>
            </a:r>
            <a:r>
              <a:rPr lang="ar-EG" sz="7200" b="1" dirty="0">
                <a:solidFill>
                  <a:srgbClr val="003300"/>
                </a:solidFill>
              </a:rPr>
              <a:t> إلهي قوتي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والنور اللي </a:t>
            </a:r>
            <a:r>
              <a:rPr lang="ar-EG" sz="7200" b="1" dirty="0" err="1">
                <a:solidFill>
                  <a:srgbClr val="003300"/>
                </a:solidFill>
              </a:rPr>
              <a:t>بيملا</a:t>
            </a:r>
            <a:r>
              <a:rPr lang="ar-EG" sz="7200" b="1" dirty="0">
                <a:solidFill>
                  <a:srgbClr val="003300"/>
                </a:solidFill>
              </a:rPr>
              <a:t> حياتي وسلامي وفرحتي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1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النعمة اللي أنا عايش فيها والبركة اللي </a:t>
            </a:r>
            <a:r>
              <a:rPr lang="ar-EG" sz="7200" b="1" dirty="0" err="1"/>
              <a:t>بتملا</a:t>
            </a:r>
            <a:r>
              <a:rPr lang="ar-EG" sz="7200" b="1" dirty="0"/>
              <a:t> حياتي</a:t>
            </a:r>
          </a:p>
          <a:p>
            <a:pPr algn="ctr" rtl="1"/>
            <a:r>
              <a:rPr lang="ar-EG" sz="7200" b="1" dirty="0"/>
              <a:t>راح أشهد بيها وأغنيها وتبان في كلامي وصلاتي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76200" y="8052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مارنمشي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وإنت</a:t>
            </a:r>
            <a:r>
              <a:rPr lang="ar-EG" sz="7200" b="1" dirty="0">
                <a:solidFill>
                  <a:srgbClr val="003300"/>
                </a:solidFill>
              </a:rPr>
              <a:t> إلهي قوتي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والنور اللي </a:t>
            </a:r>
            <a:r>
              <a:rPr lang="ar-EG" sz="7200" b="1" dirty="0" err="1">
                <a:solidFill>
                  <a:srgbClr val="003300"/>
                </a:solidFill>
              </a:rPr>
              <a:t>بيملا</a:t>
            </a:r>
            <a:r>
              <a:rPr lang="ar-EG" sz="7200" b="1" dirty="0">
                <a:solidFill>
                  <a:srgbClr val="003300"/>
                </a:solidFill>
              </a:rPr>
              <a:t> حياتي وسلامي وفرحتي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1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8224"/>
            <a:ext cx="9144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رجائي اللي أنا </a:t>
            </a:r>
            <a:r>
              <a:rPr lang="ar-EG" sz="7200" b="1" dirty="0" err="1"/>
              <a:t>مستنيه</a:t>
            </a:r>
            <a:r>
              <a:rPr lang="ar-EG" sz="7200" b="1" dirty="0"/>
              <a:t> رجوعك لي من </a:t>
            </a:r>
            <a:r>
              <a:rPr lang="ar-EG" sz="7200" b="1" dirty="0" err="1"/>
              <a:t>تاني</a:t>
            </a:r>
            <a:endParaRPr lang="ar-EG" sz="7200" b="1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أشوفك وأتمتع بيك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وطول الأبدية في أغاني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76200" y="8052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إزاي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مارنمشي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وإنت</a:t>
            </a:r>
            <a:r>
              <a:rPr lang="ar-EG" sz="7200" b="1" dirty="0">
                <a:solidFill>
                  <a:srgbClr val="003300"/>
                </a:solidFill>
              </a:rPr>
              <a:t> إلهي قوتي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والنور اللي </a:t>
            </a:r>
            <a:r>
              <a:rPr lang="ar-EG" sz="7200" b="1" dirty="0" err="1">
                <a:solidFill>
                  <a:srgbClr val="003300"/>
                </a:solidFill>
              </a:rPr>
              <a:t>بيملا</a:t>
            </a:r>
            <a:r>
              <a:rPr lang="ar-EG" sz="7200" b="1" dirty="0">
                <a:solidFill>
                  <a:srgbClr val="003300"/>
                </a:solidFill>
              </a:rPr>
              <a:t> حياتي وسلامي وفرحتي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6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96</Words>
  <Application>Microsoft Office PowerPoint</Application>
  <PresentationFormat>عرض على الشاشة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2023-12-07T13:14:07Z</dcterms:modified>
</cp:coreProperties>
</file>