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298" r:id="rId5"/>
    <p:sldId id="300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2" d="100"/>
          <a:sy n="52" d="100"/>
        </p:scale>
        <p:origin x="24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219200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defRPr/>
            </a:pPr>
            <a:r>
              <a:rPr lang="ar-EG" sz="8000" b="1" dirty="0"/>
              <a:t> ازاي يعني الصلاة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7620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/>
              <a:t> ازاي يعني الصلاة </a:t>
            </a:r>
          </a:p>
          <a:p>
            <a:pPr algn="ctr">
              <a:defRPr/>
            </a:pPr>
            <a:r>
              <a:rPr lang="ar-EG" sz="8000" b="1" dirty="0"/>
              <a:t>تبـقي بلا انقطـاع</a:t>
            </a:r>
          </a:p>
          <a:p>
            <a:pPr algn="ctr">
              <a:defRPr/>
            </a:pPr>
            <a:r>
              <a:rPr lang="ar-EG" sz="8000" b="1" dirty="0"/>
              <a:t>وازاي يكون فى حد</a:t>
            </a:r>
          </a:p>
          <a:p>
            <a:pPr algn="ctr">
              <a:defRPr/>
            </a:pPr>
            <a:r>
              <a:rPr lang="ar-EG" sz="8000" b="1" dirty="0"/>
              <a:t>يقول حاضر وصلى وطاع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103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80383"/>
            <a:ext cx="80772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/>
              <a:t>مش راجعه لبرنا</a:t>
            </a:r>
          </a:p>
          <a:p>
            <a:pPr algn="ctr">
              <a:defRPr/>
            </a:pPr>
            <a:r>
              <a:rPr lang="ar-EG" sz="8000" b="1" dirty="0"/>
              <a:t>دى نعمتـك لـنا</a:t>
            </a:r>
          </a:p>
          <a:p>
            <a:pPr algn="ctr">
              <a:defRPr/>
            </a:pPr>
            <a:r>
              <a:rPr lang="ar-EG" sz="8000" b="1" dirty="0"/>
              <a:t>ما انت قـدرتنـا</a:t>
            </a:r>
          </a:p>
          <a:p>
            <a:pPr algn="ctr">
              <a:defRPr/>
            </a:pPr>
            <a:r>
              <a:rPr lang="ar-EG" sz="8000" b="1" dirty="0"/>
              <a:t>على اللى غير مستطاع</a:t>
            </a:r>
          </a:p>
          <a:p>
            <a:pPr algn="ctr" rtl="1">
              <a:lnSpc>
                <a:spcPct val="150000"/>
              </a:lnSpc>
            </a:pP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7620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/>
              <a:t>محتـاج لنعـمة وسـنـده </a:t>
            </a:r>
          </a:p>
          <a:p>
            <a:pPr algn="ctr">
              <a:defRPr/>
            </a:pPr>
            <a:r>
              <a:rPr lang="ar-EG" sz="8000" b="1" dirty="0"/>
              <a:t>جـامــدة يا اللــه</a:t>
            </a:r>
          </a:p>
          <a:p>
            <a:pPr algn="ctr">
              <a:defRPr/>
            </a:pPr>
            <a:r>
              <a:rPr lang="ar-EG" sz="8000" b="1" dirty="0"/>
              <a:t>اديني اقول فى كل يوم</a:t>
            </a:r>
          </a:p>
          <a:p>
            <a:pPr algn="ctr">
              <a:defRPr/>
            </a:pPr>
            <a:r>
              <a:rPr lang="ar-EG" sz="8000" b="1" dirty="0"/>
              <a:t>امـا </a:t>
            </a:r>
            <a:r>
              <a:rPr lang="ar-EG" sz="8000" b="1" dirty="0" err="1"/>
              <a:t>انا</a:t>
            </a:r>
            <a:r>
              <a:rPr lang="ar-EG" sz="8000" b="1" dirty="0"/>
              <a:t> فـصــلاة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838200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/>
              <a:t> إدينـي أعـيش ويـاك</a:t>
            </a:r>
          </a:p>
          <a:p>
            <a:pPr algn="ctr">
              <a:defRPr/>
            </a:pPr>
            <a:r>
              <a:rPr lang="ar-EG" sz="8000" b="1"/>
              <a:t>وأحب </a:t>
            </a:r>
            <a:r>
              <a:rPr lang="ar-EG" sz="8000" b="1" dirty="0"/>
              <a:t>القـعـدة معـاك</a:t>
            </a:r>
          </a:p>
          <a:p>
            <a:pPr algn="ctr">
              <a:defRPr/>
            </a:pPr>
            <a:r>
              <a:rPr lang="ar-EG" sz="8000" b="1" dirty="0"/>
              <a:t>وقـبـل أي حاجـة </a:t>
            </a:r>
          </a:p>
          <a:p>
            <a:pPr algn="ctr">
              <a:defRPr/>
            </a:pPr>
            <a:r>
              <a:rPr lang="ar-EG" sz="8000" b="1" dirty="0"/>
              <a:t>أدينـي </a:t>
            </a:r>
            <a:r>
              <a:rPr lang="ar-EG" sz="8000" b="1" dirty="0" err="1"/>
              <a:t>إتـضــاع</a:t>
            </a: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59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147</cp:revision>
  <dcterms:created xsi:type="dcterms:W3CDTF">2021-12-07T14:30:00Z</dcterms:created>
  <dcterms:modified xsi:type="dcterms:W3CDTF">2023-12-07T13:18:12Z</dcterms:modified>
</cp:coreProperties>
</file>