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46" r:id="rId3"/>
    <p:sldId id="348" r:id="rId4"/>
    <p:sldId id="347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48"/>
            <p14:sldId id="34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53" autoAdjust="0"/>
    <p:restoredTop sz="94660"/>
  </p:normalViewPr>
  <p:slideViewPr>
    <p:cSldViewPr>
      <p:cViewPr varScale="1">
        <p:scale>
          <a:sx n="52" d="100"/>
          <a:sy n="52" d="100"/>
        </p:scale>
        <p:origin x="228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5235"/>
            <a:ext cx="91440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8800" b="1" dirty="0"/>
              <a:t>أزلي أبدي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369169"/>
            <a:ext cx="9144000" cy="7250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(أزلي أب</a:t>
            </a:r>
            <a:r>
              <a:rPr lang="ar-EG" sz="8000" b="1" dirty="0">
                <a:latin typeface="Arial" charset="0"/>
                <a:cs typeface="Arial" charset="0"/>
              </a:rPr>
              <a:t>ـــ</a:t>
            </a:r>
            <a:r>
              <a:rPr lang="ar-SA" sz="8000" b="1" dirty="0">
                <a:latin typeface="Arial" charset="0"/>
                <a:cs typeface="Arial" charset="0"/>
              </a:rPr>
              <a:t>دي </a:t>
            </a:r>
            <a:endParaRPr lang="ar-EG" sz="8000" b="1" dirty="0"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ملكوتك لا يزول </a:t>
            </a:r>
            <a:endParaRPr lang="ar-EG" sz="8000" b="1" dirty="0">
              <a:latin typeface="Arial" charset="0"/>
              <a:cs typeface="Arial" charset="0"/>
            </a:endParaRPr>
          </a:p>
          <a:p>
            <a:pPr algn="ctr" rtl="1" eaLnBrk="0" hangingPunct="0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للأب</a:t>
            </a:r>
            <a:r>
              <a:rPr lang="ar-EG" sz="8000" b="1" dirty="0">
                <a:latin typeface="Arial" charset="0"/>
                <a:cs typeface="Arial" charset="0"/>
              </a:rPr>
              <a:t>ـــــــــــ</a:t>
            </a:r>
            <a:r>
              <a:rPr lang="ar-SA" sz="8000" b="1" dirty="0">
                <a:latin typeface="Arial" charset="0"/>
                <a:cs typeface="Arial" charset="0"/>
              </a:rPr>
              <a:t>د)</a:t>
            </a:r>
            <a:r>
              <a:rPr lang="ar-EG" sz="6600" b="1" dirty="0">
                <a:latin typeface="Arial" charset="0"/>
                <a:cs typeface="Arial" charset="0"/>
              </a:rPr>
              <a:t>2</a:t>
            </a:r>
            <a:r>
              <a:rPr lang="ar-SA" sz="8000" b="1" dirty="0">
                <a:latin typeface="Arial" charset="0"/>
                <a:cs typeface="Arial" charset="0"/>
              </a:rPr>
              <a:t> </a:t>
            </a:r>
            <a:endParaRPr lang="ar-SA" sz="8000" b="1" dirty="0"/>
          </a:p>
          <a:p>
            <a:pPr algn="ctr" rtl="1" eaLnBrk="0" hangingPunct="0">
              <a:lnSpc>
                <a:spcPct val="150000"/>
              </a:lnSpc>
            </a:pPr>
            <a:endParaRPr lang="ar-SA" sz="8000" b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1144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SA" sz="7200" b="1" dirty="0">
                <a:latin typeface="Arial" charset="0"/>
                <a:cs typeface="Arial" charset="0"/>
              </a:rPr>
              <a:t>رب الأرباب قَديم الأيام 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 eaLnBrk="0" hangingPunct="0"/>
            <a:r>
              <a:rPr lang="ar-SA" sz="7200" b="1" dirty="0">
                <a:latin typeface="Arial" charset="0"/>
                <a:cs typeface="Arial" charset="0"/>
              </a:rPr>
              <a:t>حامل الأشياء بقدرة</a:t>
            </a:r>
            <a:endParaRPr lang="ar-SA" sz="7200" b="1" dirty="0"/>
          </a:p>
          <a:p>
            <a:pPr algn="ctr" rtl="1" eaLnBrk="0" hangingPunct="0"/>
            <a:r>
              <a:rPr lang="ar-SA" sz="7200" b="1" dirty="0">
                <a:latin typeface="Arial" charset="0"/>
                <a:cs typeface="Arial" charset="0"/>
              </a:rPr>
              <a:t>ملك الملوك صخر الدهور 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 eaLnBrk="0" hangingPunct="0"/>
            <a:r>
              <a:rPr lang="ar-SA" sz="7200" b="1" dirty="0">
                <a:latin typeface="Arial" charset="0"/>
                <a:cs typeface="Arial" charset="0"/>
              </a:rPr>
              <a:t>أسست الأرض بقوة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124118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1066800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 eaLnBrk="0" hangingPunct="0"/>
            <a:r>
              <a:rPr lang="ar-SA" sz="7200" b="1" dirty="0">
                <a:latin typeface="Arial" charset="0"/>
                <a:cs typeface="Arial" charset="0"/>
              </a:rPr>
              <a:t>يعلو تسبيحي للأبد 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 eaLnBrk="0" hangingPunct="0"/>
            <a:r>
              <a:rPr lang="ar-SA" sz="7200" b="1" dirty="0">
                <a:latin typeface="Arial" charset="0"/>
                <a:cs typeface="Arial" charset="0"/>
              </a:rPr>
              <a:t>يعلن جلال ملكك</a:t>
            </a:r>
            <a:endParaRPr lang="ar-SA" sz="7200" b="1" dirty="0"/>
          </a:p>
          <a:p>
            <a:pPr algn="ctr" rtl="1" eaLnBrk="0" hangingPunct="0"/>
            <a:r>
              <a:rPr lang="ar-SA" sz="7200" b="1" dirty="0">
                <a:latin typeface="Arial" charset="0"/>
                <a:cs typeface="Arial" charset="0"/>
              </a:rPr>
              <a:t>هنا في الأرض </a:t>
            </a:r>
            <a:endParaRPr lang="ar-EG" sz="7200" b="1" dirty="0">
              <a:latin typeface="Arial" charset="0"/>
              <a:cs typeface="Arial" charset="0"/>
            </a:endParaRPr>
          </a:p>
          <a:p>
            <a:pPr algn="ctr" rtl="1" eaLnBrk="0" hangingPunct="0"/>
            <a:r>
              <a:rPr lang="ar-SA" sz="7200" b="1" dirty="0">
                <a:latin typeface="Arial" charset="0"/>
                <a:cs typeface="Arial" charset="0"/>
              </a:rPr>
              <a:t>وفي </a:t>
            </a:r>
            <a:r>
              <a:rPr lang="ar-SA" sz="7200" b="1" dirty="0" err="1">
                <a:latin typeface="Arial" charset="0"/>
                <a:cs typeface="Arial" charset="0"/>
              </a:rPr>
              <a:t>السما</a:t>
            </a:r>
            <a:r>
              <a:rPr lang="ar-SA" sz="7200" b="1" dirty="0">
                <a:latin typeface="Arial" charset="0"/>
                <a:cs typeface="Arial" charset="0"/>
              </a:rPr>
              <a:t> أشدو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482613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1764</TotalTime>
  <Words>42</Words>
  <Application>Microsoft Office PowerPoint</Application>
  <PresentationFormat>عرض على الشاشة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197</cp:revision>
  <dcterms:created xsi:type="dcterms:W3CDTF">2021-12-07T14:30:00Z</dcterms:created>
  <dcterms:modified xsi:type="dcterms:W3CDTF">2023-12-07T13:21:38Z</dcterms:modified>
</cp:coreProperties>
</file>