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348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8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5235"/>
            <a:ext cx="9144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800" b="1" dirty="0"/>
              <a:t>أزلي أبدي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691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(أزلي أب</a:t>
            </a:r>
            <a:r>
              <a:rPr lang="ar-EG" sz="8000" b="1" dirty="0">
                <a:latin typeface="Arial" charset="0"/>
                <a:cs typeface="Arial" charset="0"/>
              </a:rPr>
              <a:t>ـــ</a:t>
            </a:r>
            <a:r>
              <a:rPr lang="ar-SA" sz="8000" b="1" dirty="0">
                <a:latin typeface="Arial" charset="0"/>
                <a:cs typeface="Arial" charset="0"/>
              </a:rPr>
              <a:t>دي </a:t>
            </a:r>
            <a:endParaRPr lang="ar-EG" sz="8000" b="1" dirty="0"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ملكوتك لا يزول </a:t>
            </a:r>
            <a:endParaRPr lang="ar-EG" sz="8000" b="1" dirty="0"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للأب</a:t>
            </a:r>
            <a:r>
              <a:rPr lang="ar-EG" sz="8000" b="1" dirty="0">
                <a:latin typeface="Arial" charset="0"/>
                <a:cs typeface="Arial" charset="0"/>
              </a:rPr>
              <a:t>ـــــــــــ</a:t>
            </a:r>
            <a:r>
              <a:rPr lang="ar-SA" sz="8000" b="1" dirty="0">
                <a:latin typeface="Arial" charset="0"/>
                <a:cs typeface="Arial" charset="0"/>
              </a:rPr>
              <a:t>د)</a:t>
            </a:r>
            <a:r>
              <a:rPr lang="ar-EG" sz="6600" b="1" dirty="0">
                <a:latin typeface="Arial" charset="0"/>
                <a:cs typeface="Arial" charset="0"/>
              </a:rPr>
              <a:t>2</a:t>
            </a:r>
            <a:r>
              <a:rPr lang="ar-SA" sz="8000" b="1" dirty="0">
                <a:latin typeface="Arial" charset="0"/>
                <a:cs typeface="Arial" charset="0"/>
              </a:rPr>
              <a:t> </a:t>
            </a:r>
            <a:endParaRPr lang="ar-SA" sz="8000" b="1" dirty="0"/>
          </a:p>
          <a:p>
            <a:pPr algn="ctr" rtl="1" eaLnBrk="0" hangingPunct="0">
              <a:lnSpc>
                <a:spcPct val="150000"/>
              </a:lnSpc>
            </a:pPr>
            <a:endParaRPr lang="ar-SA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رب الأرباب قَديم الأيام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حامل الأشياء بقدرة</a:t>
            </a:r>
            <a:endParaRPr lang="ar-SA" sz="7200" b="1" dirty="0"/>
          </a:p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ملك الملوك صخر الدهور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أسست الأرض بقوة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24118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يعلو تسبيحي للأبد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يعلن جلال ملكك</a:t>
            </a:r>
            <a:endParaRPr lang="ar-SA" sz="7200" b="1" dirty="0"/>
          </a:p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هنا في الأرض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>
                <a:latin typeface="Arial" charset="0"/>
                <a:cs typeface="Arial" charset="0"/>
              </a:rPr>
              <a:t>وفي </a:t>
            </a:r>
            <a:r>
              <a:rPr lang="ar-SA" sz="7200" b="1" dirty="0" err="1">
                <a:latin typeface="Arial" charset="0"/>
                <a:cs typeface="Arial" charset="0"/>
              </a:rPr>
              <a:t>السما</a:t>
            </a:r>
            <a:r>
              <a:rPr lang="ar-SA" sz="7200" b="1" dirty="0">
                <a:latin typeface="Arial" charset="0"/>
                <a:cs typeface="Arial" charset="0"/>
              </a:rPr>
              <a:t> أشدو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48261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42</Words>
  <Application>Microsoft Office PowerPoint</Application>
  <PresentationFormat>عرض على الشاشة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2023-12-07T13:21:38Z</dcterms:modified>
</cp:coreProperties>
</file>