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46" r:id="rId3"/>
    <p:sldId id="353" r:id="rId4"/>
    <p:sldId id="354" r:id="rId5"/>
    <p:sldId id="358" r:id="rId6"/>
    <p:sldId id="363" r:id="rId7"/>
    <p:sldId id="364" r:id="rId8"/>
    <p:sldId id="365" r:id="rId9"/>
    <p:sldId id="356" r:id="rId10"/>
    <p:sldId id="359" r:id="rId11"/>
    <p:sldId id="357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353"/>
            <p14:sldId id="354"/>
            <p14:sldId id="358"/>
            <p14:sldId id="363"/>
            <p14:sldId id="364"/>
            <p14:sldId id="365"/>
            <p14:sldId id="356"/>
            <p14:sldId id="359"/>
            <p14:sldId id="35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2" d="100"/>
          <a:sy n="52" d="100"/>
        </p:scale>
        <p:origin x="228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أزمة </a:t>
            </a:r>
            <a:r>
              <a:rPr lang="ar-EG" sz="8000" b="1" dirty="0" err="1"/>
              <a:t>هاعديها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(أنا لك آتي اخضع </a:t>
            </a:r>
          </a:p>
          <a:p>
            <a:pPr algn="ctr"/>
            <a:r>
              <a:rPr lang="ar-EG" sz="7200" b="1" dirty="0"/>
              <a:t>لي وتعلي)</a:t>
            </a:r>
            <a:r>
              <a:rPr lang="ar-EG" sz="6000" b="1" dirty="0"/>
              <a:t>2</a:t>
            </a:r>
            <a:endParaRPr lang="ar-EG" sz="7200" b="1" dirty="0"/>
          </a:p>
          <a:p>
            <a:pPr algn="ctr"/>
            <a:r>
              <a:rPr lang="ar-EG" sz="7200" b="1" dirty="0"/>
              <a:t>(اصمت لا تتكلم</a:t>
            </a:r>
          </a:p>
          <a:p>
            <a:pPr algn="ctr"/>
            <a:r>
              <a:rPr lang="ar-EG" sz="7200" b="1" dirty="0"/>
              <a:t>أنا سندك الدايم)</a:t>
            </a:r>
            <a:r>
              <a:rPr lang="ar-EG" sz="6000" b="1" dirty="0"/>
              <a:t>2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2819870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3300"/>
                </a:solidFill>
                <a:effectLst/>
                <a:latin typeface="jomhuria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(أزمة </a:t>
            </a:r>
            <a:r>
              <a:rPr lang="ar-EG" sz="7200" b="1" i="0" dirty="0" err="1">
                <a:solidFill>
                  <a:srgbClr val="003300"/>
                </a:solidFill>
                <a:effectLst/>
                <a:latin typeface="jomhuria"/>
              </a:rPr>
              <a:t>هاعديها</a:t>
            </a:r>
            <a:b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والريح </a:t>
            </a:r>
            <a:r>
              <a:rPr lang="ar-EG" sz="7200" b="1" i="0" dirty="0" err="1">
                <a:solidFill>
                  <a:srgbClr val="003300"/>
                </a:solidFill>
                <a:effectLst/>
                <a:latin typeface="jomhuria"/>
              </a:rPr>
              <a:t>هاهديها</a:t>
            </a:r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)2</a:t>
            </a:r>
            <a:b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(</a:t>
            </a:r>
            <a:r>
              <a:rPr lang="ar-EG" sz="7200" b="1" i="0" dirty="0" err="1">
                <a:solidFill>
                  <a:srgbClr val="003300"/>
                </a:solidFill>
                <a:effectLst/>
                <a:latin typeface="jomhuria"/>
              </a:rPr>
              <a:t>ماتخفش</a:t>
            </a:r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 ع المركب</a:t>
            </a:r>
            <a:b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ع البر </a:t>
            </a:r>
            <a:r>
              <a:rPr lang="ar-EG" sz="7200" b="1" i="0" dirty="0" err="1">
                <a:solidFill>
                  <a:srgbClr val="003300"/>
                </a:solidFill>
                <a:effectLst/>
                <a:latin typeface="jomhuria"/>
              </a:rPr>
              <a:t>أرسيها</a:t>
            </a:r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)2</a:t>
            </a:r>
          </a:p>
        </p:txBody>
      </p:sp>
    </p:spTree>
    <p:extLst>
      <p:ext uri="{BB962C8B-B14F-4D97-AF65-F5344CB8AC3E}">
        <p14:creationId xmlns:p14="http://schemas.microsoft.com/office/powerpoint/2010/main" val="3083325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1-</a:t>
            </a:r>
            <a:endParaRPr lang="ar-EG" sz="7200" b="1" dirty="0"/>
          </a:p>
          <a:p>
            <a:pPr algn="ctr"/>
            <a:r>
              <a:rPr lang="ar-EG" sz="7200" b="1" dirty="0"/>
              <a:t>(لما اجتزت أنا في التجارب</a:t>
            </a:r>
          </a:p>
          <a:p>
            <a:pPr algn="ctr"/>
            <a:r>
              <a:rPr lang="ar-EG" sz="7200" b="1" dirty="0"/>
              <a:t>والريح هاجت علي</a:t>
            </a:r>
          </a:p>
          <a:p>
            <a:pPr algn="ctr"/>
            <a:r>
              <a:rPr lang="ar-EG" sz="7200" b="1" dirty="0"/>
              <a:t>جاني ربي بنفسه قالي</a:t>
            </a:r>
          </a:p>
          <a:p>
            <a:pPr algn="ctr"/>
            <a:r>
              <a:rPr lang="ar-EG" sz="7200" b="1" dirty="0" err="1"/>
              <a:t>إنت</a:t>
            </a:r>
            <a:r>
              <a:rPr lang="ar-EG" sz="7200" b="1" dirty="0"/>
              <a:t> ابني اسرع إلي)</a:t>
            </a:r>
            <a:r>
              <a:rPr lang="ar-EG" sz="6000" b="1" dirty="0"/>
              <a:t>2</a:t>
            </a: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3300"/>
                </a:solidFill>
                <a:effectLst/>
                <a:latin typeface="jomhuria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(أزمة </a:t>
            </a:r>
            <a:r>
              <a:rPr lang="ar-EG" sz="7200" b="1" i="0" dirty="0" err="1">
                <a:solidFill>
                  <a:srgbClr val="003300"/>
                </a:solidFill>
                <a:effectLst/>
                <a:latin typeface="jomhuria"/>
              </a:rPr>
              <a:t>هاعديها</a:t>
            </a:r>
            <a:b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والريح </a:t>
            </a:r>
            <a:r>
              <a:rPr lang="ar-EG" sz="7200" b="1" i="0" dirty="0" err="1">
                <a:solidFill>
                  <a:srgbClr val="003300"/>
                </a:solidFill>
                <a:effectLst/>
                <a:latin typeface="jomhuria"/>
              </a:rPr>
              <a:t>هاهديها</a:t>
            </a:r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)2</a:t>
            </a:r>
            <a:b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(</a:t>
            </a:r>
            <a:r>
              <a:rPr lang="ar-EG" sz="7200" b="1" i="0" dirty="0" err="1">
                <a:solidFill>
                  <a:srgbClr val="003300"/>
                </a:solidFill>
                <a:effectLst/>
                <a:latin typeface="jomhuria"/>
              </a:rPr>
              <a:t>ماتخفش</a:t>
            </a:r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 ع المركب</a:t>
            </a:r>
            <a:b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ع البر </a:t>
            </a:r>
            <a:r>
              <a:rPr lang="ar-EG" sz="7200" b="1" i="0" dirty="0" err="1">
                <a:solidFill>
                  <a:srgbClr val="003300"/>
                </a:solidFill>
                <a:effectLst/>
                <a:latin typeface="jomhuria"/>
              </a:rPr>
              <a:t>أرسيها</a:t>
            </a:r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)2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2-</a:t>
            </a:r>
            <a:endParaRPr lang="ar-EG" sz="7200" b="1" dirty="0"/>
          </a:p>
          <a:p>
            <a:pPr algn="ctr"/>
            <a:r>
              <a:rPr lang="ar-EG" sz="7200" b="1" dirty="0"/>
              <a:t>(لما دقت طعم الآلام</a:t>
            </a:r>
          </a:p>
          <a:p>
            <a:pPr algn="ctr"/>
            <a:r>
              <a:rPr lang="ar-EG" sz="7200" b="1" dirty="0" err="1"/>
              <a:t>مااحتملت</a:t>
            </a:r>
            <a:r>
              <a:rPr lang="ar-EG" sz="7200" b="1" dirty="0"/>
              <a:t> حتى الكلام</a:t>
            </a:r>
          </a:p>
          <a:p>
            <a:pPr algn="ctr"/>
            <a:r>
              <a:rPr lang="ar-EG" sz="7200" b="1" dirty="0"/>
              <a:t>جاني ربي بنفسه قالي</a:t>
            </a:r>
          </a:p>
          <a:p>
            <a:pPr algn="ctr"/>
            <a:r>
              <a:rPr lang="ar-EG" sz="7200" b="1" dirty="0" err="1"/>
              <a:t>ماتخفيش</a:t>
            </a:r>
            <a:r>
              <a:rPr lang="ar-EG" sz="7200" b="1" dirty="0"/>
              <a:t> اعطيك سلام)</a:t>
            </a:r>
            <a:r>
              <a:rPr lang="ar-EG" sz="5400" b="1" dirty="0"/>
              <a:t>2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926563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(اشفي امراضك</a:t>
            </a:r>
          </a:p>
          <a:p>
            <a:pPr algn="ctr"/>
            <a:r>
              <a:rPr lang="ar-EG" sz="7200" b="1" dirty="0"/>
              <a:t>انا سر شفاك)</a:t>
            </a:r>
            <a:r>
              <a:rPr lang="ar-EG" sz="6000" b="1" dirty="0"/>
              <a:t>2</a:t>
            </a:r>
            <a:endParaRPr lang="ar-EG" sz="7200" b="1" dirty="0"/>
          </a:p>
          <a:p>
            <a:pPr algn="ctr"/>
            <a:r>
              <a:rPr lang="ar-EG" sz="7200" b="1" dirty="0"/>
              <a:t>(واحقق احلامك</a:t>
            </a:r>
          </a:p>
          <a:p>
            <a:pPr algn="ctr"/>
            <a:r>
              <a:rPr lang="ar-EG" sz="7200" b="1" dirty="0"/>
              <a:t>وتعيش وتخدمني)</a:t>
            </a:r>
            <a:r>
              <a:rPr lang="ar-EG" sz="6000" b="1" dirty="0"/>
              <a:t>2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3318815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3-</a:t>
            </a:r>
            <a:endParaRPr lang="ar-EG" sz="7200" b="1" dirty="0"/>
          </a:p>
          <a:p>
            <a:pPr algn="ctr"/>
            <a:r>
              <a:rPr lang="ar-EG" sz="7200" b="1" dirty="0"/>
              <a:t>(جاني ربي وقال انا جوه</a:t>
            </a:r>
          </a:p>
          <a:p>
            <a:pPr algn="ctr"/>
            <a:r>
              <a:rPr lang="ar-EG" sz="7200" b="1" dirty="0"/>
              <a:t>لما لمسني أعطاني قوة</a:t>
            </a:r>
          </a:p>
          <a:p>
            <a:pPr algn="ctr"/>
            <a:r>
              <a:rPr lang="ar-EG" sz="7200" b="1" dirty="0"/>
              <a:t>بكلمة واحدة منه سباني</a:t>
            </a:r>
          </a:p>
          <a:p>
            <a:pPr algn="ctr"/>
            <a:r>
              <a:rPr lang="ar-EG" sz="7200" b="1" dirty="0"/>
              <a:t>خلاني أهتف له بأغاني)2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726056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8858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(أسجد أمامك</a:t>
            </a:r>
          </a:p>
          <a:p>
            <a:pPr algn="ctr"/>
            <a:r>
              <a:rPr lang="ar-EG" sz="7200" b="1" dirty="0"/>
              <a:t>أشكر أفضالك)</a:t>
            </a:r>
            <a:r>
              <a:rPr lang="ar-EG" sz="6000" b="1" dirty="0"/>
              <a:t>2</a:t>
            </a:r>
            <a:endParaRPr lang="ar-EG" sz="7200" b="1" dirty="0"/>
          </a:p>
          <a:p>
            <a:pPr algn="ctr"/>
            <a:r>
              <a:rPr lang="ar-EG" sz="7200" b="1" dirty="0"/>
              <a:t>(وأعيش حياتي العمر كله</a:t>
            </a:r>
          </a:p>
          <a:p>
            <a:pPr algn="ctr"/>
            <a:r>
              <a:rPr lang="ar-EG" sz="7200" b="1" dirty="0"/>
              <a:t>عبد خدامك)</a:t>
            </a:r>
            <a:r>
              <a:rPr lang="ar-EG" sz="6000" b="1" dirty="0"/>
              <a:t>2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2288742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3300"/>
                </a:solidFill>
                <a:effectLst/>
                <a:latin typeface="jomhuria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(أزمة </a:t>
            </a:r>
            <a:r>
              <a:rPr lang="ar-EG" sz="7200" b="1" i="0" dirty="0" err="1">
                <a:solidFill>
                  <a:srgbClr val="003300"/>
                </a:solidFill>
                <a:effectLst/>
                <a:latin typeface="jomhuria"/>
              </a:rPr>
              <a:t>هاعديها</a:t>
            </a:r>
            <a:b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والريح </a:t>
            </a:r>
            <a:r>
              <a:rPr lang="ar-EG" sz="7200" b="1" i="0" dirty="0" err="1">
                <a:solidFill>
                  <a:srgbClr val="003300"/>
                </a:solidFill>
                <a:effectLst/>
                <a:latin typeface="jomhuria"/>
              </a:rPr>
              <a:t>هاهديها</a:t>
            </a:r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)2</a:t>
            </a:r>
            <a:b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(</a:t>
            </a:r>
            <a:r>
              <a:rPr lang="ar-EG" sz="7200" b="1" i="0" dirty="0" err="1">
                <a:solidFill>
                  <a:srgbClr val="003300"/>
                </a:solidFill>
                <a:effectLst/>
                <a:latin typeface="jomhuria"/>
              </a:rPr>
              <a:t>ماتخفش</a:t>
            </a:r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 ع المركب</a:t>
            </a:r>
            <a:b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ع البر </a:t>
            </a:r>
            <a:r>
              <a:rPr lang="ar-EG" sz="7200" b="1" i="0" dirty="0" err="1">
                <a:solidFill>
                  <a:srgbClr val="003300"/>
                </a:solidFill>
                <a:effectLst/>
                <a:latin typeface="jomhuria"/>
              </a:rPr>
              <a:t>أرسيها</a:t>
            </a:r>
            <a:r>
              <a:rPr lang="ar-EG" sz="7200" b="1" i="0" dirty="0">
                <a:solidFill>
                  <a:srgbClr val="003300"/>
                </a:solidFill>
                <a:effectLst/>
                <a:latin typeface="jomhuria"/>
              </a:rPr>
              <a:t>)2</a:t>
            </a:r>
          </a:p>
        </p:txBody>
      </p:sp>
    </p:spTree>
    <p:extLst>
      <p:ext uri="{BB962C8B-B14F-4D97-AF65-F5344CB8AC3E}">
        <p14:creationId xmlns:p14="http://schemas.microsoft.com/office/powerpoint/2010/main" val="2453586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4-</a:t>
            </a:r>
            <a:endParaRPr lang="ar-EG" sz="7200" b="1" dirty="0"/>
          </a:p>
          <a:p>
            <a:pPr algn="ctr"/>
            <a:r>
              <a:rPr lang="ar-EG" sz="7200" b="1" dirty="0"/>
              <a:t>(لحظة قلت إنه </a:t>
            </a:r>
            <a:r>
              <a:rPr lang="ar-EG" sz="7200" b="1" dirty="0" err="1"/>
              <a:t>ناسيني</a:t>
            </a:r>
            <a:endParaRPr lang="ar-EG" sz="7200" b="1" dirty="0"/>
          </a:p>
          <a:p>
            <a:pPr algn="ctr"/>
            <a:r>
              <a:rPr lang="ar-EG" sz="7200" b="1" dirty="0"/>
              <a:t>أتاريه كان </a:t>
            </a:r>
            <a:r>
              <a:rPr lang="ar-EG" sz="7200" b="1" dirty="0" err="1"/>
              <a:t>بيواسيني</a:t>
            </a:r>
            <a:r>
              <a:rPr lang="ar-EG" sz="7200" b="1" dirty="0"/>
              <a:t>)</a:t>
            </a:r>
            <a:r>
              <a:rPr lang="ar-EG" sz="6000" b="1" dirty="0"/>
              <a:t>2</a:t>
            </a:r>
          </a:p>
          <a:p>
            <a:pPr algn="ctr"/>
            <a:r>
              <a:rPr lang="ar-EG" sz="7200" b="1" dirty="0"/>
              <a:t>(ولا لحظة واحدة اتخلى عني</a:t>
            </a:r>
          </a:p>
          <a:p>
            <a:pPr algn="ctr"/>
            <a:r>
              <a:rPr lang="ar-EG" sz="7200" b="1" dirty="0"/>
              <a:t>وسمعت صوته </a:t>
            </a:r>
            <a:r>
              <a:rPr lang="ar-EG" sz="7200" b="1" dirty="0" err="1"/>
              <a:t>بيناديني</a:t>
            </a:r>
            <a:r>
              <a:rPr lang="ar-EG" sz="7200" b="1" dirty="0"/>
              <a:t>)</a:t>
            </a:r>
            <a:r>
              <a:rPr lang="ar-EG" sz="6000" b="1" dirty="0"/>
              <a:t>2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684564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1794</TotalTime>
  <Words>196</Words>
  <Application>Microsoft Office PowerPoint</Application>
  <PresentationFormat>عرض على الشاشة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199</cp:revision>
  <dcterms:created xsi:type="dcterms:W3CDTF">2021-12-07T14:30:00Z</dcterms:created>
  <dcterms:modified xsi:type="dcterms:W3CDTF">2023-12-07T13:47:24Z</dcterms:modified>
</cp:coreProperties>
</file>