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46" r:id="rId3"/>
    <p:sldId id="353" r:id="rId4"/>
    <p:sldId id="354" r:id="rId5"/>
    <p:sldId id="358" r:id="rId6"/>
    <p:sldId id="363" r:id="rId7"/>
    <p:sldId id="364" r:id="rId8"/>
    <p:sldId id="365" r:id="rId9"/>
    <p:sldId id="356" r:id="rId10"/>
    <p:sldId id="359" r:id="rId11"/>
    <p:sldId id="35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53"/>
            <p14:sldId id="354"/>
            <p14:sldId id="358"/>
            <p14:sldId id="363"/>
            <p14:sldId id="364"/>
            <p14:sldId id="365"/>
            <p14:sldId id="356"/>
            <p14:sldId id="359"/>
            <p14:sldId id="3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2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أزمة </a:t>
            </a:r>
            <a:r>
              <a:rPr lang="ar-EG" sz="8000" b="1" dirty="0" err="1"/>
              <a:t>هاعديها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(أنا لك آتي اخضع </a:t>
            </a:r>
          </a:p>
          <a:p>
            <a:pPr algn="ctr"/>
            <a:r>
              <a:rPr lang="ar-EG" sz="7200" b="1" dirty="0"/>
              <a:t>لي وتعلي)</a:t>
            </a:r>
            <a:r>
              <a:rPr lang="ar-EG" sz="6000" b="1" dirty="0"/>
              <a:t>2</a:t>
            </a:r>
            <a:endParaRPr lang="ar-EG" sz="7200" b="1" dirty="0"/>
          </a:p>
          <a:p>
            <a:pPr algn="ctr"/>
            <a:r>
              <a:rPr lang="ar-EG" sz="7200" b="1" dirty="0"/>
              <a:t>(اصمت لا تتكلم</a:t>
            </a:r>
          </a:p>
          <a:p>
            <a:pPr algn="ctr"/>
            <a:r>
              <a:rPr lang="ar-EG" sz="7200" b="1" dirty="0"/>
              <a:t>أنا سندك الدايم)</a:t>
            </a:r>
            <a:r>
              <a:rPr lang="ar-EG" sz="6000" b="1" dirty="0"/>
              <a:t>2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81987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3300"/>
                </a:solidFill>
                <a:effectLst/>
                <a:latin typeface="jomhuria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(أزمة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هاعديها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والريح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هاهديها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)2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(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ماتخفش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 ع المركب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ع البر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أرسيها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3083325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endParaRPr lang="ar-EG" sz="7200" b="1" dirty="0"/>
          </a:p>
          <a:p>
            <a:pPr algn="ctr"/>
            <a:r>
              <a:rPr lang="ar-EG" sz="7200" b="1" dirty="0"/>
              <a:t>(لما اجتزت أنا في التجارب</a:t>
            </a:r>
          </a:p>
          <a:p>
            <a:pPr algn="ctr"/>
            <a:r>
              <a:rPr lang="ar-EG" sz="7200" b="1" dirty="0"/>
              <a:t>والريح هاجت علي</a:t>
            </a:r>
          </a:p>
          <a:p>
            <a:pPr algn="ctr"/>
            <a:r>
              <a:rPr lang="ar-EG" sz="7200" b="1" dirty="0"/>
              <a:t>جاني ربي بنفسه قالي</a:t>
            </a:r>
          </a:p>
          <a:p>
            <a:pPr algn="ctr"/>
            <a:r>
              <a:rPr lang="ar-EG" sz="7200" b="1" dirty="0" err="1"/>
              <a:t>إنت</a:t>
            </a:r>
            <a:r>
              <a:rPr lang="ar-EG" sz="7200" b="1" dirty="0"/>
              <a:t> ابني اسرع إلي)</a:t>
            </a:r>
            <a:r>
              <a:rPr lang="ar-EG" sz="6000" b="1" dirty="0"/>
              <a:t>2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3300"/>
                </a:solidFill>
                <a:effectLst/>
                <a:latin typeface="jomhuria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(أزمة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هاعديها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والريح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هاهديها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)2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(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ماتخفش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 ع المركب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ع البر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أرسيها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  <a:endParaRPr lang="ar-EG" sz="7200" b="1" dirty="0"/>
          </a:p>
          <a:p>
            <a:pPr algn="ctr"/>
            <a:r>
              <a:rPr lang="ar-EG" sz="7200" b="1" dirty="0"/>
              <a:t>(لما دقت طعم الآلام</a:t>
            </a:r>
          </a:p>
          <a:p>
            <a:pPr algn="ctr"/>
            <a:r>
              <a:rPr lang="ar-EG" sz="7200" b="1" dirty="0" err="1"/>
              <a:t>مااحتملت</a:t>
            </a:r>
            <a:r>
              <a:rPr lang="ar-EG" sz="7200" b="1" dirty="0"/>
              <a:t> حتى الكلام</a:t>
            </a:r>
          </a:p>
          <a:p>
            <a:pPr algn="ctr"/>
            <a:r>
              <a:rPr lang="ar-EG" sz="7200" b="1" dirty="0"/>
              <a:t>جاني ربي بنفسه قالي</a:t>
            </a:r>
          </a:p>
          <a:p>
            <a:pPr algn="ctr"/>
            <a:r>
              <a:rPr lang="ar-EG" sz="7200" b="1" dirty="0" err="1"/>
              <a:t>ماتخفيش</a:t>
            </a:r>
            <a:r>
              <a:rPr lang="ar-EG" sz="7200" b="1" dirty="0"/>
              <a:t> اعطيك سلام)</a:t>
            </a:r>
            <a:r>
              <a:rPr lang="ar-EG" sz="5400" b="1" dirty="0"/>
              <a:t>2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92656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(اشفي امراضك</a:t>
            </a:r>
          </a:p>
          <a:p>
            <a:pPr algn="ctr"/>
            <a:r>
              <a:rPr lang="ar-EG" sz="7200" b="1" dirty="0"/>
              <a:t>انا سر شفاك)</a:t>
            </a:r>
            <a:r>
              <a:rPr lang="ar-EG" sz="6000" b="1" dirty="0"/>
              <a:t>2</a:t>
            </a:r>
            <a:endParaRPr lang="ar-EG" sz="7200" b="1" dirty="0"/>
          </a:p>
          <a:p>
            <a:pPr algn="ctr"/>
            <a:r>
              <a:rPr lang="ar-EG" sz="7200" b="1" dirty="0"/>
              <a:t>(واحقق احلامك</a:t>
            </a:r>
          </a:p>
          <a:p>
            <a:pPr algn="ctr"/>
            <a:r>
              <a:rPr lang="ar-EG" sz="7200" b="1" dirty="0"/>
              <a:t>وتعيش وتخدمني)</a:t>
            </a:r>
            <a:r>
              <a:rPr lang="ar-EG" sz="6000" b="1" dirty="0"/>
              <a:t>2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31881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  <a:endParaRPr lang="ar-EG" sz="7200" b="1" dirty="0"/>
          </a:p>
          <a:p>
            <a:pPr algn="ctr"/>
            <a:r>
              <a:rPr lang="ar-EG" sz="7200" b="1" dirty="0"/>
              <a:t>(جاني ربي وقال انا جوه</a:t>
            </a:r>
          </a:p>
          <a:p>
            <a:pPr algn="ctr"/>
            <a:r>
              <a:rPr lang="ar-EG" sz="7200" b="1" dirty="0"/>
              <a:t>لما لمسني أعطاني قوة</a:t>
            </a:r>
          </a:p>
          <a:p>
            <a:pPr algn="ctr"/>
            <a:r>
              <a:rPr lang="ar-EG" sz="7200" b="1" dirty="0"/>
              <a:t>بكلمة واحدة منه سباني</a:t>
            </a:r>
          </a:p>
          <a:p>
            <a:pPr algn="ctr"/>
            <a:r>
              <a:rPr lang="ar-EG" sz="7200" b="1" dirty="0"/>
              <a:t>خلاني أهتف له بأغاني)2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72605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(أسجد أمامك</a:t>
            </a:r>
          </a:p>
          <a:p>
            <a:pPr algn="ctr"/>
            <a:r>
              <a:rPr lang="ar-EG" sz="7200" b="1" dirty="0"/>
              <a:t>أشكر أفضالك)</a:t>
            </a:r>
            <a:r>
              <a:rPr lang="ar-EG" sz="6000" b="1" dirty="0"/>
              <a:t>2</a:t>
            </a:r>
            <a:endParaRPr lang="ar-EG" sz="7200" b="1" dirty="0"/>
          </a:p>
          <a:p>
            <a:pPr algn="ctr"/>
            <a:r>
              <a:rPr lang="ar-EG" sz="7200" b="1" dirty="0"/>
              <a:t>(وأعيش حياتي العمر كله</a:t>
            </a:r>
          </a:p>
          <a:p>
            <a:pPr algn="ctr"/>
            <a:r>
              <a:rPr lang="ar-EG" sz="7200" b="1" dirty="0"/>
              <a:t>عبد خدامك)</a:t>
            </a:r>
            <a:r>
              <a:rPr lang="ar-EG" sz="6000" b="1" dirty="0"/>
              <a:t>2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28874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3300"/>
                </a:solidFill>
                <a:effectLst/>
                <a:latin typeface="jomhuria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(أزمة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هاعديها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والريح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هاهديها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)2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(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ماتخفش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 ع المركب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ع البر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jomhuria"/>
              </a:rPr>
              <a:t>أرسيها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2453586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4-</a:t>
            </a:r>
            <a:endParaRPr lang="ar-EG" sz="7200" b="1" dirty="0"/>
          </a:p>
          <a:p>
            <a:pPr algn="ctr"/>
            <a:r>
              <a:rPr lang="ar-EG" sz="7200" b="1" dirty="0"/>
              <a:t>(لحظة قلت إنه </a:t>
            </a:r>
            <a:r>
              <a:rPr lang="ar-EG" sz="7200" b="1" dirty="0" err="1"/>
              <a:t>ناسيني</a:t>
            </a:r>
            <a:endParaRPr lang="ar-EG" sz="7200" b="1" dirty="0"/>
          </a:p>
          <a:p>
            <a:pPr algn="ctr"/>
            <a:r>
              <a:rPr lang="ar-EG" sz="7200" b="1" dirty="0"/>
              <a:t>أتاريه كان </a:t>
            </a:r>
            <a:r>
              <a:rPr lang="ar-EG" sz="7200" b="1" dirty="0" err="1"/>
              <a:t>بيواسيني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</a:p>
          <a:p>
            <a:pPr algn="ctr"/>
            <a:r>
              <a:rPr lang="ar-EG" sz="7200" b="1" dirty="0"/>
              <a:t>(ولا لحظة واحدة اتخلى عني</a:t>
            </a:r>
          </a:p>
          <a:p>
            <a:pPr algn="ctr"/>
            <a:r>
              <a:rPr lang="ar-EG" sz="7200" b="1" dirty="0"/>
              <a:t>وسمعت صوته </a:t>
            </a:r>
            <a:r>
              <a:rPr lang="ar-EG" sz="7200" b="1" dirty="0" err="1"/>
              <a:t>بيناديني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684564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196</Words>
  <Application>Microsoft Office PowerPoint</Application>
  <PresentationFormat>عرض على الشاشة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2023-12-07T13:47:24Z</dcterms:modified>
</cp:coreProperties>
</file>