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أزمة </a:t>
            </a:r>
            <a:r>
              <a:rPr lang="ar-EG" sz="7200" b="1" dirty="0" err="1"/>
              <a:t>وهتعدي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746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التعويضات إلهي حي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البركات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بالخير </a:t>
            </a:r>
            <a:r>
              <a:rPr lang="ar-EG" sz="6600" b="1" dirty="0" err="1">
                <a:solidFill>
                  <a:srgbClr val="003300"/>
                </a:solidFill>
              </a:rPr>
              <a:t>جاي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040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هيعوض</a:t>
            </a:r>
            <a:r>
              <a:rPr lang="ar-EG" sz="7200" b="1" dirty="0"/>
              <a:t> سنين فاتت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وهيعوض</a:t>
            </a:r>
            <a:r>
              <a:rPr lang="ar-EG" sz="7200" b="1" dirty="0"/>
              <a:t> سنين راحت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إلهي حي إلهي حي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746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التعويضات إلهي حي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البركات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بالخير </a:t>
            </a:r>
            <a:r>
              <a:rPr lang="ar-EG" sz="6600" b="1" dirty="0" err="1">
                <a:solidFill>
                  <a:srgbClr val="003300"/>
                </a:solidFill>
              </a:rPr>
              <a:t>جاي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95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ثقتي أنا مش </a:t>
            </a:r>
            <a:r>
              <a:rPr lang="ar-EG" sz="7200" b="1" dirty="0" err="1"/>
              <a:t>هطرحها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ثقتي أنا مش </a:t>
            </a:r>
            <a:r>
              <a:rPr lang="ar-EG" sz="7200" b="1" dirty="0" err="1"/>
              <a:t>هانزعها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إلهي حي إلهي حي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746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التعويضات إلهي حي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البركات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بالخير </a:t>
            </a:r>
            <a:r>
              <a:rPr lang="ar-EG" sz="6600" b="1" dirty="0" err="1">
                <a:solidFill>
                  <a:srgbClr val="003300"/>
                </a:solidFill>
              </a:rPr>
              <a:t>جاي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78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إلهي </a:t>
            </a:r>
            <a:r>
              <a:rPr lang="ar-EG" sz="7200" b="1" dirty="0" err="1"/>
              <a:t>جاي</a:t>
            </a:r>
            <a:r>
              <a:rPr lang="ar-EG" sz="7200" b="1" dirty="0"/>
              <a:t> </a:t>
            </a:r>
            <a:r>
              <a:rPr lang="ar-EG" sz="7200" b="1" dirty="0" err="1"/>
              <a:t>بالعويضات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إلهي </a:t>
            </a:r>
            <a:r>
              <a:rPr lang="ar-EG" sz="7200" b="1" dirty="0" err="1"/>
              <a:t>جاي</a:t>
            </a:r>
            <a:r>
              <a:rPr lang="ar-EG" sz="7200" b="1" dirty="0"/>
              <a:t> بالبركات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إلهي حي إلهي حي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746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التعويضات إلهي حي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أزمة </a:t>
            </a:r>
            <a:r>
              <a:rPr lang="ar-EG" sz="6600" b="1" dirty="0" err="1">
                <a:solidFill>
                  <a:srgbClr val="003300"/>
                </a:solidFill>
              </a:rPr>
              <a:t>وهتعدي</a:t>
            </a:r>
            <a:r>
              <a:rPr lang="ar-EG" sz="6600" b="1" dirty="0">
                <a:solidFill>
                  <a:srgbClr val="003300"/>
                </a:solidFill>
              </a:rPr>
              <a:t> إله البركات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بالخير </a:t>
            </a:r>
            <a:r>
              <a:rPr lang="ar-EG" sz="6600" b="1" dirty="0" err="1">
                <a:solidFill>
                  <a:srgbClr val="003300"/>
                </a:solidFill>
              </a:rPr>
              <a:t>جاي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100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2023-12-07T13:25:31Z</dcterms:modified>
</cp:coreProperties>
</file>