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59" r:id="rId5"/>
    <p:sldId id="360" r:id="rId6"/>
    <p:sldId id="363" r:id="rId7"/>
    <p:sldId id="364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59"/>
            <p14:sldId id="360"/>
            <p14:sldId id="363"/>
            <p14:sldId id="364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3" autoAdjust="0"/>
    <p:restoredTop sz="94660"/>
  </p:normalViewPr>
  <p:slideViewPr>
    <p:cSldViewPr>
      <p:cViewPr varScale="1">
        <p:scale>
          <a:sx n="52" d="100"/>
          <a:sy n="52" d="100"/>
        </p:scale>
        <p:origin x="228" y="2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93442"/>
            <a:ext cx="91440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8000" b="1" dirty="0"/>
              <a:t>أسبح الرب مدى الحياة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3811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6600" b="1" dirty="0"/>
              <a:t>أسبح الرب مدى الحياة</a:t>
            </a:r>
            <a:br>
              <a:rPr lang="ar-EG" sz="6600" b="1" dirty="0"/>
            </a:br>
            <a:r>
              <a:rPr lang="ar-EG" sz="6600" b="1" dirty="0"/>
              <a:t>أبارك اسمه في كل حين</a:t>
            </a:r>
            <a:br>
              <a:rPr lang="ar-EG" sz="6600" b="1" dirty="0"/>
            </a:br>
            <a:r>
              <a:rPr lang="ar-EG" sz="6600" b="1" dirty="0"/>
              <a:t>فقد نعمت منه بالنجاة</a:t>
            </a:r>
            <a:br>
              <a:rPr lang="ar-EG" sz="6600" b="1" dirty="0"/>
            </a:br>
            <a:r>
              <a:rPr lang="ar-EG" sz="6600" b="1" dirty="0"/>
              <a:t>من الهلاك ومن الجحيم</a:t>
            </a: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نفسي تغني قد مات عني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قد زال </a:t>
            </a:r>
            <a:r>
              <a:rPr lang="ar-EG" sz="7200" b="1" dirty="0" err="1">
                <a:solidFill>
                  <a:srgbClr val="003300"/>
                </a:solidFill>
              </a:rPr>
              <a:t>حوفي</a:t>
            </a:r>
            <a:r>
              <a:rPr lang="ar-EG" sz="7200" b="1" dirty="0">
                <a:solidFill>
                  <a:srgbClr val="003300"/>
                </a:solidFill>
              </a:rPr>
              <a:t> أحيا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13264"/>
            <a:ext cx="91440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نصري أكيد قلبي سعيد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وروحي تشدو على الدوام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6200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endParaRPr lang="ar-EG" sz="6600" dirty="0"/>
          </a:p>
        </p:txBody>
      </p:sp>
      <p:sp>
        <p:nvSpPr>
          <p:cNvPr id="4" name="Rectangle 3"/>
          <p:cNvSpPr/>
          <p:nvPr/>
        </p:nvSpPr>
        <p:spPr>
          <a:xfrm>
            <a:off x="0" y="143811"/>
            <a:ext cx="9144000" cy="907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حررني </a:t>
            </a:r>
            <a:r>
              <a:rPr lang="ar-EG" sz="6600" b="1" dirty="0" err="1"/>
              <a:t>الفدي</a:t>
            </a:r>
            <a:r>
              <a:rPr lang="ar-EG" sz="6600" b="1" dirty="0"/>
              <a:t> من الشرور</a:t>
            </a:r>
            <a:br>
              <a:rPr lang="ar-EG" sz="6600" b="1" dirty="0"/>
            </a:br>
            <a:r>
              <a:rPr lang="ar-EG" sz="6600" b="1" dirty="0"/>
              <a:t>ببره الممنوح بالصليب</a:t>
            </a:r>
            <a:br>
              <a:rPr lang="ar-EG" sz="6600" b="1" dirty="0"/>
            </a:br>
            <a:r>
              <a:rPr lang="ar-EG" sz="6600" b="1" dirty="0"/>
              <a:t>الحزن ولى بت في حبور</a:t>
            </a:r>
            <a:br>
              <a:rPr lang="ar-EG" sz="6600" b="1" dirty="0"/>
            </a:br>
            <a:r>
              <a:rPr lang="ar-EG" sz="6600" b="1" dirty="0"/>
              <a:t>نبع هناء فائض عجيب</a:t>
            </a:r>
          </a:p>
          <a:p>
            <a:pPr algn="ctr">
              <a:lnSpc>
                <a:spcPct val="150000"/>
              </a:lnSpc>
            </a:pPr>
            <a:br>
              <a:rPr lang="ar-EG" sz="6600" b="1" dirty="0"/>
            </a:br>
            <a:endParaRPr lang="en-US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43000"/>
            <a:ext cx="91440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نفسي تغني قد مات عني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قد زال </a:t>
            </a:r>
            <a:r>
              <a:rPr lang="ar-EG" sz="7200" b="1" dirty="0" err="1">
                <a:solidFill>
                  <a:srgbClr val="003300"/>
                </a:solidFill>
              </a:rPr>
              <a:t>حوفي</a:t>
            </a:r>
            <a:r>
              <a:rPr lang="ar-EG" sz="7200" b="1" dirty="0">
                <a:solidFill>
                  <a:srgbClr val="003300"/>
                </a:solidFill>
              </a:rPr>
              <a:t> أحيا في سلام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7107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113264"/>
            <a:ext cx="9144000" cy="49065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>
                <a:solidFill>
                  <a:srgbClr val="003300"/>
                </a:solidFill>
              </a:rPr>
              <a:t>نصري أكيد قلبي سعيد</a:t>
            </a:r>
            <a:br>
              <a:rPr lang="ar-EG" sz="7200" b="1" dirty="0">
                <a:solidFill>
                  <a:srgbClr val="003300"/>
                </a:solidFill>
              </a:rPr>
            </a:br>
            <a:r>
              <a:rPr lang="ar-EG" sz="7200" b="1" dirty="0">
                <a:solidFill>
                  <a:srgbClr val="003300"/>
                </a:solidFill>
              </a:rPr>
              <a:t>وروحي تشدو على الدوام</a:t>
            </a:r>
            <a:br>
              <a:rPr lang="ar-EG" sz="7200" b="1" dirty="0">
                <a:solidFill>
                  <a:srgbClr val="003300"/>
                </a:solidFill>
              </a:rPr>
            </a:br>
            <a:endParaRPr lang="en-US" sz="72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35441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1764</TotalTime>
  <Words>93</Words>
  <Application>Microsoft Office PowerPoint</Application>
  <PresentationFormat>عرض على الشاشة (4:3)</PresentationFormat>
  <Paragraphs>9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197</cp:revision>
  <dcterms:created xsi:type="dcterms:W3CDTF">2021-12-07T14:30:00Z</dcterms:created>
  <dcterms:modified xsi:type="dcterms:W3CDTF">2023-12-07T13:49:42Z</dcterms:modified>
</cp:coreProperties>
</file>