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75" r:id="rId2"/>
    <p:sldId id="346" r:id="rId3"/>
    <p:sldId id="274" r:id="rId4"/>
    <p:sldId id="347" r:id="rId5"/>
    <p:sldId id="348" r:id="rId6"/>
    <p:sldId id="350" r:id="rId7"/>
    <p:sldId id="349" r:id="rId8"/>
    <p:sldId id="351" r:id="rId9"/>
    <p:sldId id="371" r:id="rId10"/>
    <p:sldId id="367" r:id="rId11"/>
    <p:sldId id="352" r:id="rId12"/>
    <p:sldId id="353" r:id="rId13"/>
    <p:sldId id="354" r:id="rId14"/>
    <p:sldId id="355" r:id="rId15"/>
    <p:sldId id="356" r:id="rId16"/>
    <p:sldId id="368" r:id="rId17"/>
    <p:sldId id="358" r:id="rId18"/>
    <p:sldId id="369" r:id="rId19"/>
    <p:sldId id="293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46"/>
            <p14:sldId id="274"/>
            <p14:sldId id="347"/>
            <p14:sldId id="348"/>
            <p14:sldId id="350"/>
            <p14:sldId id="349"/>
            <p14:sldId id="351"/>
            <p14:sldId id="371"/>
            <p14:sldId id="367"/>
            <p14:sldId id="352"/>
            <p14:sldId id="353"/>
            <p14:sldId id="354"/>
            <p14:sldId id="355"/>
            <p14:sldId id="356"/>
            <p14:sldId id="368"/>
            <p14:sldId id="358"/>
            <p14:sldId id="36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353" autoAdjust="0"/>
    <p:restoredTop sz="94660"/>
  </p:normalViewPr>
  <p:slideViewPr>
    <p:cSldViewPr>
      <p:cViewPr varScale="1">
        <p:scale>
          <a:sx n="52" d="100"/>
          <a:sy n="52" d="100"/>
        </p:scale>
        <p:origin x="228" y="4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12/9/2023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12/9/2023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12/9/2023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12/9/2023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639901"/>
            <a:ext cx="9144000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تـرنيــمة</a:t>
            </a:r>
          </a:p>
          <a:p>
            <a:pPr algn="ctr">
              <a:lnSpc>
                <a:spcPct val="150000"/>
              </a:lnSpc>
            </a:pPr>
            <a:r>
              <a:rPr lang="ar-EG" sz="8000" b="1" dirty="0"/>
              <a:t>أسبحك لأنك خلقتني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76200"/>
            <a:ext cx="914400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endParaRPr lang="ar-EG" sz="6600" dirty="0"/>
          </a:p>
        </p:txBody>
      </p:sp>
      <p:sp>
        <p:nvSpPr>
          <p:cNvPr id="4" name="Rectangle 3"/>
          <p:cNvSpPr/>
          <p:nvPr/>
        </p:nvSpPr>
        <p:spPr>
          <a:xfrm>
            <a:off x="0" y="1495857"/>
            <a:ext cx="9144000" cy="42953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EG" sz="9600" b="1" dirty="0"/>
              <a:t>يا رب أرحم</a:t>
            </a:r>
            <a:br>
              <a:rPr lang="ar-EG" sz="9600" b="1" dirty="0"/>
            </a:br>
            <a:endParaRPr lang="en-US" sz="9600" b="1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76200"/>
            <a:ext cx="914400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endParaRPr lang="ar-EG" sz="6600" dirty="0"/>
          </a:p>
        </p:txBody>
      </p:sp>
      <p:sp>
        <p:nvSpPr>
          <p:cNvPr id="4" name="Rectangle 3"/>
          <p:cNvSpPr/>
          <p:nvPr/>
        </p:nvSpPr>
        <p:spPr>
          <a:xfrm>
            <a:off x="0" y="636687"/>
            <a:ext cx="914400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5400" b="1" dirty="0"/>
              <a:t>8- أنت الكائن في كل زمانٍ </a:t>
            </a:r>
          </a:p>
          <a:p>
            <a:pPr algn="ctr"/>
            <a:r>
              <a:rPr lang="ar-EG" sz="5400" b="1" dirty="0"/>
              <a:t>أتيتَ إلينا في ملء الزمانِ</a:t>
            </a:r>
          </a:p>
          <a:p>
            <a:pPr algn="ctr"/>
            <a:r>
              <a:rPr lang="ar-EG" sz="5400" b="1" dirty="0"/>
              <a:t>أتيت إلى الأرض إلى بطن </a:t>
            </a:r>
          </a:p>
          <a:p>
            <a:pPr algn="ctr"/>
            <a:r>
              <a:rPr lang="ar-EG" sz="5400" b="1" dirty="0"/>
              <a:t>العذراء أيها غير </a:t>
            </a:r>
            <a:r>
              <a:rPr lang="ar-EG" sz="5400" b="1" dirty="0" err="1"/>
              <a:t>المحوى</a:t>
            </a:r>
            <a:endParaRPr lang="ar-EG" sz="5400" b="1" dirty="0"/>
          </a:p>
          <a:p>
            <a:pPr algn="ctr"/>
            <a:r>
              <a:rPr lang="ar-EG" sz="5400" b="1" dirty="0"/>
              <a:t>إذ أنت الإله لم تضمر خلسة</a:t>
            </a:r>
          </a:p>
          <a:p>
            <a:pPr algn="ctr"/>
            <a:r>
              <a:rPr lang="ar-EG" sz="5400" b="1" dirty="0"/>
              <a:t> أن تكون مساوياً لله</a:t>
            </a:r>
            <a:endParaRPr lang="en-US" sz="5400" b="1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76200"/>
            <a:ext cx="914400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endParaRPr lang="ar-EG" sz="6600" dirty="0"/>
          </a:p>
        </p:txBody>
      </p:sp>
      <p:sp>
        <p:nvSpPr>
          <p:cNvPr id="4" name="Rectangle 3"/>
          <p:cNvSpPr/>
          <p:nvPr/>
        </p:nvSpPr>
        <p:spPr>
          <a:xfrm>
            <a:off x="0" y="865287"/>
            <a:ext cx="914400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5400" b="1" dirty="0"/>
              <a:t>9- لكنك أخليت نفسك آخذاً صورة عبدٍ صائراً في شبه الناس</a:t>
            </a:r>
          </a:p>
          <a:p>
            <a:pPr algn="ctr"/>
            <a:r>
              <a:rPr lang="ar-EG" sz="5400" b="1" dirty="0"/>
              <a:t>وإذ وجدت في الهيئة كإنسان </a:t>
            </a:r>
          </a:p>
          <a:p>
            <a:pPr algn="ctr"/>
            <a:r>
              <a:rPr lang="ar-EG" sz="5400" b="1" dirty="0"/>
              <a:t>باركت طبيعتي فيك</a:t>
            </a:r>
          </a:p>
          <a:p>
            <a:pPr algn="ctr"/>
            <a:r>
              <a:rPr lang="ar-EG" sz="5400" b="1" dirty="0"/>
              <a:t>وأكملت نـــاموسك عني </a:t>
            </a:r>
          </a:p>
          <a:p>
            <a:pPr algn="ctr"/>
            <a:r>
              <a:rPr lang="ar-EG" sz="5400" b="1" dirty="0"/>
              <a:t>وأقمتني من سقطتي</a:t>
            </a:r>
            <a:endParaRPr lang="en-US" sz="5400" b="1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76200"/>
            <a:ext cx="914400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endParaRPr lang="ar-EG" sz="6600" dirty="0"/>
          </a:p>
        </p:txBody>
      </p:sp>
      <p:sp>
        <p:nvSpPr>
          <p:cNvPr id="4" name="Rectangle 3"/>
          <p:cNvSpPr/>
          <p:nvPr/>
        </p:nvSpPr>
        <p:spPr>
          <a:xfrm>
            <a:off x="-152400" y="1162883"/>
            <a:ext cx="9144000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4800" b="1" dirty="0"/>
              <a:t>10-</a:t>
            </a:r>
            <a:r>
              <a:rPr lang="ar-EG" sz="5400" b="1" dirty="0"/>
              <a:t> أعطيتَ إطلاقاً لمن قُبض عليهم </a:t>
            </a:r>
          </a:p>
          <a:p>
            <a:pPr algn="ctr"/>
            <a:r>
              <a:rPr lang="ar-EG" sz="5400" b="1" dirty="0"/>
              <a:t>في الجحيم وأمسكتَ بيد آدم</a:t>
            </a:r>
          </a:p>
          <a:p>
            <a:pPr algn="ctr"/>
            <a:r>
              <a:rPr lang="ar-EG" sz="5400" b="1" dirty="0"/>
              <a:t>أزلتَ لعنةَ الناموس أبطلت الخطية </a:t>
            </a:r>
          </a:p>
          <a:p>
            <a:pPr algn="ctr"/>
            <a:r>
              <a:rPr lang="ar-EG" sz="5400" b="1" dirty="0"/>
              <a:t>في الجسد أريتني قوة سلطانك </a:t>
            </a:r>
          </a:p>
          <a:p>
            <a:pPr algn="ctr"/>
            <a:r>
              <a:rPr lang="ar-EG" sz="5400" b="1" dirty="0"/>
              <a:t>و </a:t>
            </a:r>
            <a:r>
              <a:rPr lang="ar-EG" sz="5400" b="1" dirty="0" err="1"/>
              <a:t>للعميان</a:t>
            </a:r>
            <a:r>
              <a:rPr lang="ar-EG" sz="5400" b="1" dirty="0"/>
              <a:t> وهبتَ النظر</a:t>
            </a:r>
            <a:endParaRPr lang="en-US" sz="5400" b="1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76200"/>
            <a:ext cx="914400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endParaRPr lang="ar-EG" sz="6600" dirty="0"/>
          </a:p>
        </p:txBody>
      </p:sp>
      <p:sp>
        <p:nvSpPr>
          <p:cNvPr id="4" name="Rectangle 3"/>
          <p:cNvSpPr/>
          <p:nvPr/>
        </p:nvSpPr>
        <p:spPr>
          <a:xfrm>
            <a:off x="0" y="1239083"/>
            <a:ext cx="9144000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5400" b="1" dirty="0"/>
              <a:t>11- أقمتَ الموتى من القبور </a:t>
            </a:r>
          </a:p>
          <a:p>
            <a:pPr algn="ctr"/>
            <a:r>
              <a:rPr lang="ar-EG" sz="5400" b="1" dirty="0"/>
              <a:t>أقمتَ الطبيعةَ بالكلمة</a:t>
            </a:r>
          </a:p>
          <a:p>
            <a:pPr algn="ctr"/>
            <a:r>
              <a:rPr lang="ar-EG" sz="5400" b="1" dirty="0"/>
              <a:t>أظهرتَ لي تدبير تعطُّفك </a:t>
            </a:r>
          </a:p>
          <a:p>
            <a:pPr algn="ctr"/>
            <a:r>
              <a:rPr lang="ar-EG" sz="5400" b="1" dirty="0"/>
              <a:t>من نحو الإنسان و أسلمتَ ذاتك </a:t>
            </a:r>
          </a:p>
          <a:p>
            <a:pPr algn="ctr"/>
            <a:r>
              <a:rPr lang="ar-EG" sz="5400" b="1" dirty="0"/>
              <a:t>عنا للموت الذي ملك علينا</a:t>
            </a:r>
            <a:endParaRPr lang="en-US" sz="5400" b="1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76200"/>
            <a:ext cx="914400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endParaRPr lang="ar-EG" sz="6600" dirty="0"/>
          </a:p>
        </p:txBody>
      </p:sp>
      <p:sp>
        <p:nvSpPr>
          <p:cNvPr id="4" name="Rectangle 3"/>
          <p:cNvSpPr/>
          <p:nvPr/>
        </p:nvSpPr>
        <p:spPr>
          <a:xfrm>
            <a:off x="-152400" y="762000"/>
            <a:ext cx="914400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5400" b="1" dirty="0"/>
              <a:t>12- احتملتَ ظلم الأشرار </a:t>
            </a:r>
          </a:p>
          <a:p>
            <a:pPr algn="ctr"/>
            <a:r>
              <a:rPr lang="ar-EG" sz="5400" b="1" dirty="0"/>
              <a:t>بذلت ظهرك للسياط</a:t>
            </a:r>
          </a:p>
          <a:p>
            <a:pPr algn="ctr"/>
            <a:r>
              <a:rPr lang="ar-EG" sz="5400" b="1" dirty="0"/>
              <a:t>وخدّاك أهملتهما للطم </a:t>
            </a:r>
          </a:p>
          <a:p>
            <a:pPr algn="ctr"/>
            <a:r>
              <a:rPr lang="ar-EG" sz="5400" b="1" dirty="0"/>
              <a:t>لأجلي يا سيدي لم ترد </a:t>
            </a:r>
          </a:p>
          <a:p>
            <a:pPr algn="ctr"/>
            <a:r>
              <a:rPr lang="ar-EG" sz="5400" b="1" dirty="0"/>
              <a:t>وجهك الكريم عن خزي </a:t>
            </a:r>
          </a:p>
          <a:p>
            <a:pPr algn="ctr"/>
            <a:r>
              <a:rPr lang="ar-EG" sz="5400" b="1" dirty="0"/>
              <a:t>البصاق وهو ليِ</a:t>
            </a:r>
            <a:endParaRPr lang="en-US" sz="5400" b="1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76200"/>
            <a:ext cx="914400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endParaRPr lang="ar-EG" sz="6600" dirty="0"/>
          </a:p>
        </p:txBody>
      </p:sp>
      <p:sp>
        <p:nvSpPr>
          <p:cNvPr id="4" name="Rectangle 3"/>
          <p:cNvSpPr/>
          <p:nvPr/>
        </p:nvSpPr>
        <p:spPr>
          <a:xfrm>
            <a:off x="0" y="1495857"/>
            <a:ext cx="9144000" cy="42953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EG" sz="9600" b="1" dirty="0"/>
              <a:t>يا رب أرحم</a:t>
            </a:r>
            <a:br>
              <a:rPr lang="ar-EG" sz="9600" b="1" dirty="0"/>
            </a:br>
            <a:endParaRPr lang="en-US" sz="9600" b="1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76200"/>
            <a:ext cx="914400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endParaRPr lang="ar-EG" sz="6600" dirty="0"/>
          </a:p>
        </p:txBody>
      </p:sp>
      <p:sp>
        <p:nvSpPr>
          <p:cNvPr id="4" name="Rectangle 3"/>
          <p:cNvSpPr/>
          <p:nvPr/>
        </p:nvSpPr>
        <p:spPr>
          <a:xfrm>
            <a:off x="0" y="1162883"/>
            <a:ext cx="9144000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5400" b="1" dirty="0"/>
              <a:t>13- أتيت إلى الذبح مثل حملٍ حتى </a:t>
            </a:r>
          </a:p>
          <a:p>
            <a:pPr algn="ctr"/>
            <a:r>
              <a:rPr lang="ar-EG" sz="5400" b="1" dirty="0"/>
              <a:t>إلى الصليب أظهرت عظم حبك لي</a:t>
            </a:r>
          </a:p>
          <a:p>
            <a:pPr algn="ctr"/>
            <a:r>
              <a:rPr lang="ar-EG" sz="5400" b="1" dirty="0"/>
              <a:t>قتلت خطيتي بقبرك وقمتَ ومعك </a:t>
            </a:r>
          </a:p>
          <a:p>
            <a:pPr algn="ctr"/>
            <a:r>
              <a:rPr lang="ar-EG" sz="5400" b="1" dirty="0"/>
              <a:t>اقمتني وصعدت و أصعدت </a:t>
            </a:r>
          </a:p>
          <a:p>
            <a:pPr algn="ctr"/>
            <a:r>
              <a:rPr lang="ar-EG" sz="5400" b="1" dirty="0" err="1"/>
              <a:t>باكورتي</a:t>
            </a:r>
            <a:r>
              <a:rPr lang="ar-EG" sz="5400" b="1" dirty="0"/>
              <a:t> إلى السماء</a:t>
            </a:r>
            <a:endParaRPr lang="en-US" sz="5400" b="1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76200"/>
            <a:ext cx="914400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endParaRPr lang="ar-EG" sz="6600" dirty="0"/>
          </a:p>
        </p:txBody>
      </p:sp>
      <p:sp>
        <p:nvSpPr>
          <p:cNvPr id="4" name="Rectangle 3"/>
          <p:cNvSpPr/>
          <p:nvPr/>
        </p:nvSpPr>
        <p:spPr>
          <a:xfrm>
            <a:off x="0" y="1086683"/>
            <a:ext cx="9144000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5400" b="1" dirty="0"/>
              <a:t>14- أظهرت لي إعلانَ مجيئك </a:t>
            </a:r>
          </a:p>
          <a:p>
            <a:pPr algn="ctr"/>
            <a:r>
              <a:rPr lang="ar-EG" sz="5400" b="1" dirty="0"/>
              <a:t>ثانيةً هذا الذي تأتي فيه</a:t>
            </a:r>
          </a:p>
          <a:p>
            <a:pPr algn="ctr"/>
            <a:r>
              <a:rPr lang="ar-EG" sz="5400" b="1" dirty="0"/>
              <a:t>لتدين المسكونةَ الأحياء منهم والأموات </a:t>
            </a:r>
          </a:p>
          <a:p>
            <a:pPr algn="ctr"/>
            <a:r>
              <a:rPr lang="ar-EG" sz="5400" b="1" dirty="0"/>
              <a:t>ولتعطي كل واحدٍ كأعماله بعدلك</a:t>
            </a:r>
          </a:p>
          <a:p>
            <a:pPr algn="ctr"/>
            <a:r>
              <a:rPr lang="ar-EG" sz="5400" b="1" dirty="0"/>
              <a:t>كرحمتك يا رب وليس خطايانا</a:t>
            </a:r>
            <a:endParaRPr lang="en-US" sz="5400" b="1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76200"/>
            <a:ext cx="914400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endParaRPr lang="ar-EG" sz="6600" dirty="0"/>
          </a:p>
        </p:txBody>
      </p:sp>
      <p:sp>
        <p:nvSpPr>
          <p:cNvPr id="4" name="Rectangle 3"/>
          <p:cNvSpPr/>
          <p:nvPr/>
        </p:nvSpPr>
        <p:spPr>
          <a:xfrm>
            <a:off x="0" y="539889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000" b="1" dirty="0"/>
              <a:t>1- أسبحك لأنــك خلقتني </a:t>
            </a:r>
          </a:p>
          <a:p>
            <a:pPr algn="ctr"/>
            <a:r>
              <a:rPr lang="ar-EG" sz="6000" b="1" dirty="0"/>
              <a:t>إنساناً كمحبٍّ للبشر</a:t>
            </a:r>
          </a:p>
          <a:p>
            <a:pPr algn="ctr"/>
            <a:r>
              <a:rPr lang="ar-EG" sz="6000" b="1" dirty="0"/>
              <a:t>ولم تكن أنت محتاجاً </a:t>
            </a:r>
          </a:p>
          <a:p>
            <a:pPr algn="ctr"/>
            <a:r>
              <a:rPr lang="ar-EG" sz="6000" b="1" dirty="0"/>
              <a:t>لعبــوديتي بل أنــــا</a:t>
            </a:r>
          </a:p>
          <a:p>
            <a:pPr algn="ctr"/>
            <a:r>
              <a:rPr lang="ar-EG" sz="6000" b="1" dirty="0"/>
              <a:t>المحتاج </a:t>
            </a:r>
            <a:r>
              <a:rPr lang="ar-EG" sz="6000" b="1" dirty="0" err="1"/>
              <a:t>لربويتكَ</a:t>
            </a:r>
            <a:r>
              <a:rPr lang="ar-EG" sz="6000" b="1" dirty="0"/>
              <a:t> </a:t>
            </a:r>
          </a:p>
          <a:p>
            <a:pPr algn="ctr"/>
            <a:r>
              <a:rPr lang="ar-EG" sz="6000" b="1" dirty="0"/>
              <a:t>فقد خلقتني لذاتــــــك</a:t>
            </a:r>
            <a:endParaRPr lang="en-US" sz="60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-228600" y="712887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000" b="1" dirty="0"/>
              <a:t>2- من أجل </a:t>
            </a:r>
            <a:r>
              <a:rPr lang="ar-EG" sz="6000" b="1" dirty="0" err="1"/>
              <a:t>تعطفاتك</a:t>
            </a:r>
            <a:r>
              <a:rPr lang="ar-EG" sz="6000" b="1" dirty="0"/>
              <a:t> الجزيلة </a:t>
            </a:r>
          </a:p>
          <a:p>
            <a:pPr algn="ctr"/>
            <a:r>
              <a:rPr lang="ar-EG" sz="6000" b="1" dirty="0"/>
              <a:t>كوّنتني إذ لم أكن ونسجتني</a:t>
            </a:r>
          </a:p>
          <a:p>
            <a:pPr algn="ctr"/>
            <a:r>
              <a:rPr lang="ar-EG" sz="6000" b="1" dirty="0"/>
              <a:t>أقمت لي السماء سقفاً </a:t>
            </a:r>
          </a:p>
          <a:p>
            <a:pPr algn="ctr"/>
            <a:r>
              <a:rPr lang="ar-EG" sz="6000" b="1" dirty="0"/>
              <a:t>وثبّت لي الأرض لأمشي عليها</a:t>
            </a:r>
          </a:p>
          <a:p>
            <a:pPr algn="ctr"/>
            <a:r>
              <a:rPr lang="ar-EG" sz="6000" b="1" dirty="0"/>
              <a:t>من أجلي ألجمت البحر </a:t>
            </a:r>
          </a:p>
          <a:p>
            <a:pPr algn="ctr"/>
            <a:r>
              <a:rPr lang="ar-EG" sz="6000" b="1" dirty="0"/>
              <a:t>وأظهرت لي طبيعة الكائنات</a:t>
            </a:r>
            <a:endParaRPr lang="en-US" sz="60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76200"/>
            <a:ext cx="914400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endParaRPr lang="ar-EG" sz="6600" dirty="0"/>
          </a:p>
        </p:txBody>
      </p:sp>
      <p:sp>
        <p:nvSpPr>
          <p:cNvPr id="4" name="Rectangle 3"/>
          <p:cNvSpPr/>
          <p:nvPr/>
        </p:nvSpPr>
        <p:spPr>
          <a:xfrm>
            <a:off x="76200" y="770890"/>
            <a:ext cx="9144000" cy="4944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EG" sz="4800" b="1" dirty="0"/>
              <a:t>3-</a:t>
            </a:r>
            <a:r>
              <a:rPr lang="ar-EG" sz="5400" b="1" dirty="0"/>
              <a:t> في خضوعي لك أخضعت ليَّ الأشياء </a:t>
            </a:r>
          </a:p>
          <a:p>
            <a:pPr algn="ctr">
              <a:lnSpc>
                <a:spcPct val="150000"/>
              </a:lnSpc>
            </a:pPr>
            <a:r>
              <a:rPr lang="ar-EG" sz="5400" b="1" dirty="0"/>
              <a:t>وفي احتياجي لك لم تدعني في احتياج</a:t>
            </a:r>
          </a:p>
          <a:p>
            <a:pPr algn="ctr">
              <a:lnSpc>
                <a:spcPct val="150000"/>
              </a:lnSpc>
            </a:pPr>
            <a:r>
              <a:rPr lang="ar-EG" sz="5400" b="1" dirty="0"/>
              <a:t>فقد جبلتني وكتبت فيَّ صورة سلطانك </a:t>
            </a:r>
          </a:p>
          <a:p>
            <a:pPr algn="ctr">
              <a:lnSpc>
                <a:spcPct val="150000"/>
              </a:lnSpc>
            </a:pPr>
            <a:r>
              <a:rPr lang="ar-EG" sz="5400" b="1"/>
              <a:t>ووضعت </a:t>
            </a:r>
            <a:r>
              <a:rPr lang="ar-EG" sz="5400" b="1" dirty="0"/>
              <a:t>فيَّ هبة النطق لأنطق بعظمتك</a:t>
            </a:r>
            <a:endParaRPr lang="en-US" sz="54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76200"/>
            <a:ext cx="914400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endParaRPr lang="ar-EG" sz="6600" dirty="0"/>
          </a:p>
        </p:txBody>
      </p:sp>
      <p:sp>
        <p:nvSpPr>
          <p:cNvPr id="4" name="Rectangle 3"/>
          <p:cNvSpPr/>
          <p:nvPr/>
        </p:nvSpPr>
        <p:spPr>
          <a:xfrm>
            <a:off x="-152400" y="1162883"/>
            <a:ext cx="9144000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5400" b="1" dirty="0"/>
              <a:t>4- وفتحت ليَّ فردوس لأتنعم فيه </a:t>
            </a:r>
          </a:p>
          <a:p>
            <a:pPr algn="ctr"/>
            <a:r>
              <a:rPr lang="ar-EG" sz="5400" b="1" dirty="0"/>
              <a:t>وأعطيت لي علم معرفتك</a:t>
            </a:r>
          </a:p>
          <a:p>
            <a:pPr algn="ctr"/>
            <a:r>
              <a:rPr lang="ar-EG" sz="5400" b="1" dirty="0"/>
              <a:t>وأظهرت لي شجرة الحياة وعرّفتني شوكة الموت غرس واحد </a:t>
            </a:r>
          </a:p>
          <a:p>
            <a:pPr algn="ctr"/>
            <a:r>
              <a:rPr lang="ar-EG" sz="5400" b="1" dirty="0"/>
              <a:t>نهيتني عنه فأكلتُ بإرادتي</a:t>
            </a:r>
            <a:endParaRPr lang="en-US" sz="5400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76200"/>
            <a:ext cx="914400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endParaRPr lang="ar-EG" sz="6600" dirty="0"/>
          </a:p>
        </p:txBody>
      </p:sp>
      <p:sp>
        <p:nvSpPr>
          <p:cNvPr id="4" name="Rectangle 3"/>
          <p:cNvSpPr/>
          <p:nvPr/>
        </p:nvSpPr>
        <p:spPr>
          <a:xfrm>
            <a:off x="-152400" y="789087"/>
            <a:ext cx="914400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5400" b="1" dirty="0"/>
              <a:t>5- وبرأيي تركتُ عني ناموسك </a:t>
            </a:r>
          </a:p>
          <a:p>
            <a:pPr algn="ctr"/>
            <a:r>
              <a:rPr lang="ar-EG" sz="5400" b="1" dirty="0"/>
              <a:t>وخالفتك وتكاسلتُ عن وصاياك</a:t>
            </a:r>
          </a:p>
          <a:p>
            <a:pPr algn="ctr"/>
            <a:r>
              <a:rPr lang="ar-EG" sz="5400" b="1" dirty="0"/>
              <a:t>أنا اختطفت لي قضيةَ الموت </a:t>
            </a:r>
          </a:p>
          <a:p>
            <a:pPr algn="ctr"/>
            <a:r>
              <a:rPr lang="ar-EG" sz="5400" b="1" dirty="0"/>
              <a:t>وخرجت من وطن الأحياء</a:t>
            </a:r>
          </a:p>
          <a:p>
            <a:pPr algn="ctr"/>
            <a:r>
              <a:rPr lang="ar-EG" sz="5400" b="1" dirty="0"/>
              <a:t>ونُفيتُ عنــــــك وجلست </a:t>
            </a:r>
          </a:p>
          <a:p>
            <a:pPr algn="ctr"/>
            <a:r>
              <a:rPr lang="ar-EG" sz="5400" b="1" dirty="0"/>
              <a:t>في الظلمة وظلال الموت</a:t>
            </a:r>
            <a:endParaRPr lang="en-US" sz="5400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76200"/>
            <a:ext cx="914400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endParaRPr lang="ar-EG" sz="6600" dirty="0"/>
          </a:p>
        </p:txBody>
      </p:sp>
      <p:sp>
        <p:nvSpPr>
          <p:cNvPr id="4" name="Rectangle 3"/>
          <p:cNvSpPr/>
          <p:nvPr/>
        </p:nvSpPr>
        <p:spPr>
          <a:xfrm>
            <a:off x="0" y="1495857"/>
            <a:ext cx="9144000" cy="42953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EG" sz="9600" b="1" dirty="0"/>
              <a:t>يا رب أرحم</a:t>
            </a:r>
            <a:br>
              <a:rPr lang="ar-EG" sz="9600" b="1" dirty="0"/>
            </a:br>
            <a:endParaRPr lang="en-US" sz="9600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76200"/>
            <a:ext cx="914400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endParaRPr lang="ar-EG" sz="6600" dirty="0"/>
          </a:p>
        </p:txBody>
      </p:sp>
      <p:sp>
        <p:nvSpPr>
          <p:cNvPr id="4" name="Rectangle 3"/>
          <p:cNvSpPr/>
          <p:nvPr/>
        </p:nvSpPr>
        <p:spPr>
          <a:xfrm>
            <a:off x="0" y="941487"/>
            <a:ext cx="9144000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5400" b="1" dirty="0"/>
              <a:t>6- أنت يا سيدي حولت ليَّ العقاب خلاصاً واسترداداً واقتراب</a:t>
            </a:r>
          </a:p>
          <a:p>
            <a:pPr algn="ctr"/>
            <a:r>
              <a:rPr lang="ar-EG" sz="5400" b="1" dirty="0"/>
              <a:t>كراعٍ صالحٍ سعيت في طلب </a:t>
            </a:r>
          </a:p>
          <a:p>
            <a:pPr algn="ctr"/>
            <a:r>
              <a:rPr lang="ar-EG" sz="5400" b="1" dirty="0"/>
              <a:t>الذي ضل وتاه وكآبٍ حقيقي </a:t>
            </a:r>
          </a:p>
          <a:p>
            <a:pPr algn="ctr"/>
            <a:r>
              <a:rPr lang="ar-EG" sz="5400" b="1" dirty="0"/>
              <a:t>تعبتَ معي أنا الذي سقط</a:t>
            </a:r>
            <a:endParaRPr lang="en-US" sz="5400" b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76200"/>
            <a:ext cx="914400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endParaRPr lang="ar-EG" sz="6600" dirty="0"/>
          </a:p>
        </p:txBody>
      </p:sp>
      <p:sp>
        <p:nvSpPr>
          <p:cNvPr id="4" name="Rectangle 3"/>
          <p:cNvSpPr/>
          <p:nvPr/>
        </p:nvSpPr>
        <p:spPr>
          <a:xfrm>
            <a:off x="0" y="865287"/>
            <a:ext cx="914400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5400" b="1" dirty="0"/>
              <a:t>7- وربطتني بكل أدوية الحياة</a:t>
            </a:r>
          </a:p>
          <a:p>
            <a:pPr algn="ctr"/>
            <a:r>
              <a:rPr lang="ar-EG" sz="5400" b="1" dirty="0"/>
              <a:t> ولي أنا المريض أرسلت الأنبياء</a:t>
            </a:r>
          </a:p>
          <a:p>
            <a:pPr algn="ctr"/>
            <a:r>
              <a:rPr lang="ar-EG" sz="5400" b="1" dirty="0"/>
              <a:t>وأعطيتني الناموس عوناً </a:t>
            </a:r>
          </a:p>
          <a:p>
            <a:pPr algn="ctr"/>
            <a:r>
              <a:rPr lang="ar-EG" sz="5400" b="1" dirty="0"/>
              <a:t>أنت الذي خدمت لي الخلاص</a:t>
            </a:r>
          </a:p>
          <a:p>
            <a:pPr algn="ctr"/>
            <a:r>
              <a:rPr lang="ar-EG" sz="5400" b="1" dirty="0"/>
              <a:t>كنور حقيقي أشرقت لنا</a:t>
            </a:r>
          </a:p>
          <a:p>
            <a:pPr algn="ctr"/>
            <a:r>
              <a:rPr lang="ar-EG" sz="5400" b="1" dirty="0"/>
              <a:t> للضالين وغير العارفين</a:t>
            </a:r>
            <a:endParaRPr lang="en-US" sz="540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1819</TotalTime>
  <Words>364</Words>
  <Application>Microsoft Office PowerPoint</Application>
  <PresentationFormat>عرض على الشاشة (4:3)</PresentationFormat>
  <Paragraphs>78</Paragraphs>
  <Slides>19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19</vt:i4>
      </vt:variant>
    </vt:vector>
  </HeadingPairs>
  <TitlesOfParts>
    <vt:vector size="22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203</cp:revision>
  <dcterms:created xsi:type="dcterms:W3CDTF">2021-12-07T14:30:00Z</dcterms:created>
  <dcterms:modified xsi:type="dcterms:W3CDTF">2023-12-09T08:56:03Z</dcterms:modified>
</cp:coreProperties>
</file>