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5" r:id="rId3"/>
    <p:sldId id="403" r:id="rId4"/>
    <p:sldId id="406" r:id="rId5"/>
    <p:sldId id="411" r:id="rId6"/>
    <p:sldId id="412" r:id="rId7"/>
    <p:sldId id="41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06"/>
            <p14:sldId id="411"/>
            <p14:sldId id="412"/>
            <p14:sldId id="4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2" d="100"/>
          <a:sy n="52" d="100"/>
        </p:scale>
        <p:origin x="216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اسبحــــــك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38200"/>
            <a:ext cx="998219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000" b="1"/>
              <a:t>أسبّحُكَ يا من تستحقُ كلَّ التسبيح</a:t>
            </a:r>
          </a:p>
          <a:p>
            <a:pPr algn="ctr" rtl="1"/>
            <a:r>
              <a:rPr lang="ar-SA" sz="6000" b="1"/>
              <a:t>وأَمدَحُكَ يا من لإجلِكَ وُجِدَ المديح</a:t>
            </a:r>
          </a:p>
          <a:p>
            <a:pPr algn="ctr" rtl="1"/>
            <a:endParaRPr lang="ar-SA" sz="6000" b="1"/>
          </a:p>
          <a:p>
            <a:pPr algn="ctr" rtl="1"/>
            <a:r>
              <a:rPr lang="ar-SA" sz="6000" b="1"/>
              <a:t>أسبّحُكَ يا من تستحقُ كلَّ التسبيح</a:t>
            </a:r>
          </a:p>
          <a:p>
            <a:pPr algn="ctr" rtl="1"/>
            <a:r>
              <a:rPr lang="ar-SA" sz="6000" b="1"/>
              <a:t>وأَمدَحُكَ يا من لإجلِكَ وُجِدَ المديح</a:t>
            </a:r>
            <a:endParaRPr lang="en-US" sz="6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SA" sz="6000" b="1" dirty="0"/>
              <a:t>وتسبّحُ السموات</a:t>
            </a:r>
            <a:r>
              <a:rPr lang="ar-EG" sz="6000" b="1" dirty="0"/>
              <a:t> </a:t>
            </a:r>
            <a:r>
              <a:rPr lang="ar-SA" sz="6000" b="1" dirty="0"/>
              <a:t>والأرضُ والكائنات</a:t>
            </a:r>
          </a:p>
          <a:p>
            <a:pPr algn="ctr" rtl="1">
              <a:spcBef>
                <a:spcPts val="1800"/>
              </a:spcBef>
            </a:pPr>
            <a:r>
              <a:rPr lang="ar-SA" sz="6000" b="1" dirty="0"/>
              <a:t>تسبّحُ السموات</a:t>
            </a:r>
            <a:r>
              <a:rPr lang="ar-EG" sz="6000" b="1" dirty="0"/>
              <a:t> </a:t>
            </a:r>
            <a:r>
              <a:rPr lang="ar-SA" sz="6000" b="1" dirty="0"/>
              <a:t>والأرضُ والكائنات</a:t>
            </a:r>
          </a:p>
          <a:p>
            <a:pPr algn="ctr" rtl="1">
              <a:spcBef>
                <a:spcPts val="1800"/>
              </a:spcBef>
            </a:pPr>
            <a:r>
              <a:rPr lang="ar-SA" sz="6000" b="1" dirty="0"/>
              <a:t>لربِّ القوات</a:t>
            </a:r>
            <a:r>
              <a:rPr lang="ar-EG" sz="6000" b="1" dirty="0"/>
              <a:t> </a:t>
            </a:r>
            <a:r>
              <a:rPr lang="ar-SA" sz="6000" b="1" dirty="0"/>
              <a:t>لربِّ القوات</a:t>
            </a:r>
          </a:p>
          <a:p>
            <a:pPr algn="ctr" rtl="1">
              <a:spcBef>
                <a:spcPts val="1800"/>
              </a:spcBef>
            </a:pPr>
            <a:r>
              <a:rPr lang="ar-SA" sz="6000" b="1" dirty="0"/>
              <a:t>ربِّنا يسوعَ المسي</a:t>
            </a:r>
            <a:r>
              <a:rPr lang="ar-EG" sz="6000" b="1" dirty="0"/>
              <a:t>ـــــــ</a:t>
            </a:r>
            <a:r>
              <a:rPr lang="ar-SA" sz="6000" b="1" dirty="0"/>
              <a:t>ح</a:t>
            </a:r>
          </a:p>
          <a:p>
            <a:pPr algn="ctr" rtl="1">
              <a:spcBef>
                <a:spcPts val="1800"/>
              </a:spcBef>
            </a:pPr>
            <a:r>
              <a:rPr lang="ar-SA" sz="6000" b="1" dirty="0"/>
              <a:t>يا من</a:t>
            </a:r>
            <a:r>
              <a:rPr lang="ar-EG" sz="6000" b="1" dirty="0"/>
              <a:t> </a:t>
            </a:r>
            <a:r>
              <a:rPr lang="ar-SA" sz="6000" b="1" dirty="0"/>
              <a:t>يا من تستحقُ كلَّ التسبيح</a:t>
            </a:r>
            <a:endParaRPr lang="en-US" sz="6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250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7200" b="1" dirty="0">
                <a:solidFill>
                  <a:srgbClr val="00582A"/>
                </a:solidFill>
              </a:rPr>
              <a:t>(</a:t>
            </a:r>
            <a:r>
              <a:rPr lang="ar-SA" sz="7200" b="1" dirty="0" err="1">
                <a:solidFill>
                  <a:srgbClr val="00582A"/>
                </a:solidFill>
              </a:rPr>
              <a:t>هللويا</a:t>
            </a:r>
            <a:r>
              <a:rPr lang="ar-SA" sz="7200" b="1" dirty="0">
                <a:solidFill>
                  <a:srgbClr val="00582A"/>
                </a:solidFill>
              </a:rPr>
              <a:t> ما أمجدَ اسمَكَ</a:t>
            </a:r>
          </a:p>
          <a:p>
            <a:pPr algn="ctr" rtl="1">
              <a:spcBef>
                <a:spcPts val="3000"/>
              </a:spcBef>
            </a:pPr>
            <a:r>
              <a:rPr lang="ar-SA" sz="7200" b="1" dirty="0" err="1">
                <a:solidFill>
                  <a:srgbClr val="00582A"/>
                </a:solidFill>
              </a:rPr>
              <a:t>هللويا</a:t>
            </a:r>
            <a:r>
              <a:rPr lang="ar-SA" sz="7200" b="1" dirty="0">
                <a:solidFill>
                  <a:srgbClr val="00582A"/>
                </a:solidFill>
              </a:rPr>
              <a:t> ما أبهى قُدسَكَ</a:t>
            </a:r>
            <a:r>
              <a:rPr lang="ar-EG" sz="7200" b="1" dirty="0">
                <a:solidFill>
                  <a:srgbClr val="00582A"/>
                </a:solidFill>
              </a:rPr>
              <a:t>)2</a:t>
            </a:r>
            <a:endParaRPr lang="ar-SA" sz="7200" b="1" dirty="0">
              <a:solidFill>
                <a:srgbClr val="00582A"/>
              </a:solidFill>
            </a:endParaRPr>
          </a:p>
          <a:p>
            <a:pPr algn="ctr" rtl="1">
              <a:spcBef>
                <a:spcPts val="3000"/>
              </a:spcBef>
            </a:pPr>
            <a:r>
              <a:rPr lang="ar-SA" sz="7200" b="1" dirty="0">
                <a:solidFill>
                  <a:srgbClr val="00582A"/>
                </a:solidFill>
              </a:rPr>
              <a:t>يا من ليسَ مثلَكَ</a:t>
            </a:r>
          </a:p>
          <a:p>
            <a:pPr algn="ctr" rtl="1">
              <a:spcBef>
                <a:spcPts val="3000"/>
              </a:spcBef>
            </a:pPr>
            <a:r>
              <a:rPr lang="ar-SA" sz="7200" b="1" dirty="0">
                <a:solidFill>
                  <a:srgbClr val="00582A"/>
                </a:solidFill>
              </a:rPr>
              <a:t>أسبّحُكَ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>
                <a:solidFill>
                  <a:srgbClr val="00582A"/>
                </a:solidFill>
              </a:rPr>
              <a:t>أسبّحُكَ</a:t>
            </a:r>
          </a:p>
          <a:p>
            <a:pPr algn="ctr" rtl="1">
              <a:spcBef>
                <a:spcPts val="3000"/>
              </a:spcBef>
            </a:pP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45153"/>
            <a:ext cx="998219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5400" b="1" dirty="0"/>
              <a:t>أعظّمُكَ يا من وحدَكَ تكمّلُ الكمال</a:t>
            </a:r>
          </a:p>
          <a:p>
            <a:pPr algn="ctr" rtl="1"/>
            <a:r>
              <a:rPr lang="ar-SA" sz="5000" b="1" dirty="0"/>
              <a:t>وأرفعُ اسمَكَ يا من أبرع من البشرِ جمال</a:t>
            </a:r>
          </a:p>
          <a:p>
            <a:pPr algn="ctr" rtl="1"/>
            <a:endParaRPr lang="ar-EG" sz="5400" b="1" dirty="0"/>
          </a:p>
          <a:p>
            <a:pPr algn="ctr" rtl="1"/>
            <a:endParaRPr lang="ar-SA" sz="5400" b="1" dirty="0"/>
          </a:p>
          <a:p>
            <a:pPr algn="ctr" rtl="1"/>
            <a:r>
              <a:rPr lang="ar-SA" sz="5400" b="1" dirty="0"/>
              <a:t>أعظّمُكَ يا من وحدَكَ تكمّلُ الكمال</a:t>
            </a:r>
          </a:p>
          <a:p>
            <a:pPr algn="ctr" rtl="1"/>
            <a:r>
              <a:rPr lang="ar-SA" sz="5400" b="1" dirty="0"/>
              <a:t>وأرفعُ اسمَكَ يا من أبرع من البشرِ جمال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650202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SA" sz="6000" b="1" dirty="0"/>
              <a:t>وترنّمُ الطيور وتَهتِفُ البحور</a:t>
            </a:r>
          </a:p>
          <a:p>
            <a:pPr algn="ctr" rtl="1">
              <a:spcBef>
                <a:spcPts val="1800"/>
              </a:spcBef>
            </a:pPr>
            <a:r>
              <a:rPr lang="ar-SA" sz="6000" b="1" dirty="0"/>
              <a:t>ترنّمُ الطيور وتَهتِفُ البحور</a:t>
            </a:r>
          </a:p>
          <a:p>
            <a:pPr algn="ctr" rtl="1">
              <a:spcBef>
                <a:spcPts val="1800"/>
              </a:spcBef>
            </a:pPr>
            <a:r>
              <a:rPr lang="ar-SA" sz="6000" b="1" dirty="0"/>
              <a:t>لِصخرِ الدهور</a:t>
            </a:r>
            <a:r>
              <a:rPr lang="ar-EG" sz="6000" b="1" dirty="0"/>
              <a:t> </a:t>
            </a:r>
            <a:r>
              <a:rPr lang="ar-SA" sz="6000" b="1" dirty="0"/>
              <a:t>لِصخرِ الدهور</a:t>
            </a:r>
          </a:p>
          <a:p>
            <a:pPr algn="ctr" rtl="1">
              <a:spcBef>
                <a:spcPts val="1800"/>
              </a:spcBef>
            </a:pPr>
            <a:r>
              <a:rPr lang="ar-SA" sz="6000" b="1" dirty="0"/>
              <a:t>تُنشِدُ ل</a:t>
            </a:r>
            <a:r>
              <a:rPr lang="ar-EG" sz="6000" b="1" dirty="0"/>
              <a:t>ـــــــ</a:t>
            </a:r>
            <a:r>
              <a:rPr lang="ar-SA" sz="6000" b="1" dirty="0"/>
              <a:t>ربِّ الجلال</a:t>
            </a:r>
          </a:p>
          <a:p>
            <a:pPr algn="ctr" rtl="1">
              <a:spcBef>
                <a:spcPts val="1800"/>
              </a:spcBef>
            </a:pPr>
            <a:r>
              <a:rPr lang="ar-SA" sz="6000" b="1" dirty="0"/>
              <a:t>يا من</a:t>
            </a:r>
            <a:r>
              <a:rPr lang="ar-EG" sz="6000" b="1" dirty="0"/>
              <a:t> </a:t>
            </a:r>
            <a:r>
              <a:rPr lang="ar-SA" sz="6000" b="1" dirty="0"/>
              <a:t>يا من وحدَكَ تكمّلُ الكمال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1368784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250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3000"/>
              </a:spcBef>
            </a:pPr>
            <a:r>
              <a:rPr lang="ar-EG" sz="7200" b="1" dirty="0">
                <a:solidFill>
                  <a:srgbClr val="00582A"/>
                </a:solidFill>
              </a:rPr>
              <a:t>(</a:t>
            </a:r>
            <a:r>
              <a:rPr lang="ar-SA" sz="7200" b="1" dirty="0" err="1">
                <a:solidFill>
                  <a:srgbClr val="00582A"/>
                </a:solidFill>
              </a:rPr>
              <a:t>هللويا</a:t>
            </a:r>
            <a:r>
              <a:rPr lang="ar-SA" sz="7200" b="1" dirty="0">
                <a:solidFill>
                  <a:srgbClr val="00582A"/>
                </a:solidFill>
              </a:rPr>
              <a:t> ما أمجدَ اسمَكَ</a:t>
            </a:r>
          </a:p>
          <a:p>
            <a:pPr algn="ctr" rtl="1">
              <a:spcBef>
                <a:spcPts val="3000"/>
              </a:spcBef>
            </a:pPr>
            <a:r>
              <a:rPr lang="ar-SA" sz="7200" b="1" dirty="0" err="1">
                <a:solidFill>
                  <a:srgbClr val="00582A"/>
                </a:solidFill>
              </a:rPr>
              <a:t>هللويا</a:t>
            </a:r>
            <a:r>
              <a:rPr lang="ar-SA" sz="7200" b="1" dirty="0">
                <a:solidFill>
                  <a:srgbClr val="00582A"/>
                </a:solidFill>
              </a:rPr>
              <a:t> ما أبهى قُدسَكَ</a:t>
            </a:r>
            <a:r>
              <a:rPr lang="ar-EG" sz="7200" b="1" dirty="0">
                <a:solidFill>
                  <a:srgbClr val="00582A"/>
                </a:solidFill>
              </a:rPr>
              <a:t>)2</a:t>
            </a:r>
            <a:endParaRPr lang="ar-SA" sz="7200" b="1" dirty="0">
              <a:solidFill>
                <a:srgbClr val="00582A"/>
              </a:solidFill>
            </a:endParaRPr>
          </a:p>
          <a:p>
            <a:pPr algn="ctr" rtl="1">
              <a:spcBef>
                <a:spcPts val="3000"/>
              </a:spcBef>
            </a:pPr>
            <a:r>
              <a:rPr lang="ar-SA" sz="7200" b="1" dirty="0">
                <a:solidFill>
                  <a:srgbClr val="00582A"/>
                </a:solidFill>
              </a:rPr>
              <a:t>يا من ليسَ مثلَكَ</a:t>
            </a:r>
          </a:p>
          <a:p>
            <a:pPr algn="ctr" rtl="1">
              <a:spcBef>
                <a:spcPts val="3000"/>
              </a:spcBef>
            </a:pPr>
            <a:r>
              <a:rPr lang="ar-SA" sz="7200" b="1" dirty="0">
                <a:solidFill>
                  <a:srgbClr val="00582A"/>
                </a:solidFill>
              </a:rPr>
              <a:t>أسبّحُكَ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  <a:r>
              <a:rPr lang="ar-SA" sz="7200" b="1" dirty="0">
                <a:solidFill>
                  <a:srgbClr val="00582A"/>
                </a:solidFill>
              </a:rPr>
              <a:t>أسبّحُكَ</a:t>
            </a:r>
          </a:p>
          <a:p>
            <a:pPr algn="ctr" rtl="1">
              <a:spcBef>
                <a:spcPts val="3000"/>
              </a:spcBef>
            </a:pP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666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1886</TotalTime>
  <Words>136</Words>
  <Application>Microsoft Office PowerPoint</Application>
  <PresentationFormat>عرض على الشاشة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263</cp:revision>
  <dcterms:created xsi:type="dcterms:W3CDTF">2021-12-07T14:30:00Z</dcterms:created>
  <dcterms:modified xsi:type="dcterms:W3CDTF">2023-12-09T09:04:19Z</dcterms:modified>
</cp:coreProperties>
</file>