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75" r:id="rId2"/>
    <p:sldId id="346" r:id="rId3"/>
    <p:sldId id="274" r:id="rId4"/>
    <p:sldId id="354" r:id="rId5"/>
    <p:sldId id="348" r:id="rId6"/>
    <p:sldId id="355" r:id="rId7"/>
    <p:sldId id="350" r:id="rId8"/>
    <p:sldId id="356" r:id="rId9"/>
    <p:sldId id="352" r:id="rId10"/>
    <p:sldId id="357" r:id="rId11"/>
    <p:sldId id="293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46"/>
            <p14:sldId id="274"/>
            <p14:sldId id="354"/>
            <p14:sldId id="348"/>
            <p14:sldId id="355"/>
            <p14:sldId id="350"/>
            <p14:sldId id="356"/>
            <p14:sldId id="352"/>
            <p14:sldId id="357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353" autoAdjust="0"/>
    <p:restoredTop sz="94660"/>
  </p:normalViewPr>
  <p:slideViewPr>
    <p:cSldViewPr>
      <p:cViewPr varScale="1">
        <p:scale>
          <a:sx n="93" d="100"/>
          <a:sy n="93" d="100"/>
        </p:scale>
        <p:origin x="1512" y="4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12/9/2023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12/9/2023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12/9/2023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12/9/2023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792301"/>
            <a:ext cx="9144000" cy="29854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تـرنيــمة</a:t>
            </a:r>
          </a:p>
          <a:p>
            <a:pPr algn="ctr">
              <a:lnSpc>
                <a:spcPct val="150000"/>
              </a:lnSpc>
            </a:pPr>
            <a:r>
              <a:rPr lang="ar-EG" sz="7200" b="1" dirty="0"/>
              <a:t>استرني ربي بدمك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76200"/>
            <a:ext cx="914400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endParaRPr lang="ar-EG" sz="6600" dirty="0"/>
          </a:p>
        </p:txBody>
      </p:sp>
      <p:sp>
        <p:nvSpPr>
          <p:cNvPr id="4" name="Rectangle 3"/>
          <p:cNvSpPr/>
          <p:nvPr/>
        </p:nvSpPr>
        <p:spPr>
          <a:xfrm>
            <a:off x="0" y="574893"/>
            <a:ext cx="914400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000" b="1" dirty="0">
                <a:solidFill>
                  <a:srgbClr val="003300"/>
                </a:solidFill>
              </a:rPr>
              <a:t>القرار:</a:t>
            </a:r>
          </a:p>
          <a:p>
            <a:pPr algn="ctr"/>
            <a:r>
              <a:rPr lang="ar-EG" sz="7200" b="1" dirty="0">
                <a:solidFill>
                  <a:srgbClr val="003300"/>
                </a:solidFill>
              </a:rPr>
              <a:t>استرني ربي بدمك </a:t>
            </a:r>
          </a:p>
          <a:p>
            <a:pPr algn="ctr"/>
            <a:r>
              <a:rPr lang="ar-EG" sz="7200" b="1" dirty="0">
                <a:solidFill>
                  <a:srgbClr val="003300"/>
                </a:solidFill>
              </a:rPr>
              <a:t>استرني ربي ببرك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استرني ربي بقدسك </a:t>
            </a:r>
          </a:p>
          <a:p>
            <a:pPr algn="ctr"/>
            <a:r>
              <a:rPr lang="ar-EG" sz="7200" b="1" dirty="0">
                <a:solidFill>
                  <a:srgbClr val="003300"/>
                </a:solidFill>
              </a:rPr>
              <a:t>استرني بستر حماك</a:t>
            </a:r>
            <a:br>
              <a:rPr lang="ar-EG" sz="7200" b="1" dirty="0">
                <a:solidFill>
                  <a:srgbClr val="003300"/>
                </a:solidFill>
              </a:rPr>
            </a:br>
            <a:endParaRPr lang="en-US" sz="72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58292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76200"/>
            <a:ext cx="914400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endParaRPr lang="ar-EG" sz="6600" dirty="0"/>
          </a:p>
        </p:txBody>
      </p:sp>
      <p:sp>
        <p:nvSpPr>
          <p:cNvPr id="4" name="Rectangle 3"/>
          <p:cNvSpPr/>
          <p:nvPr/>
        </p:nvSpPr>
        <p:spPr>
          <a:xfrm>
            <a:off x="0" y="574893"/>
            <a:ext cx="914400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000" b="1" dirty="0">
                <a:solidFill>
                  <a:srgbClr val="003300"/>
                </a:solidFill>
              </a:rPr>
              <a:t>القرار:</a:t>
            </a:r>
          </a:p>
          <a:p>
            <a:pPr algn="ctr"/>
            <a:r>
              <a:rPr lang="ar-EG" sz="7200" b="1" dirty="0">
                <a:solidFill>
                  <a:srgbClr val="003300"/>
                </a:solidFill>
              </a:rPr>
              <a:t>استرني ربي بدمك </a:t>
            </a:r>
          </a:p>
          <a:p>
            <a:pPr algn="ctr"/>
            <a:r>
              <a:rPr lang="ar-EG" sz="7200" b="1" dirty="0">
                <a:solidFill>
                  <a:srgbClr val="003300"/>
                </a:solidFill>
              </a:rPr>
              <a:t>استرني ربي ببرك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استرني ربي بقدسك </a:t>
            </a:r>
          </a:p>
          <a:p>
            <a:pPr algn="ctr"/>
            <a:r>
              <a:rPr lang="ar-EG" sz="7200" b="1" dirty="0">
                <a:solidFill>
                  <a:srgbClr val="003300"/>
                </a:solidFill>
              </a:rPr>
              <a:t>استرني بستر حماك</a:t>
            </a:r>
            <a:br>
              <a:rPr lang="ar-EG" sz="7200" b="1" dirty="0">
                <a:solidFill>
                  <a:srgbClr val="003300"/>
                </a:solidFill>
              </a:rPr>
            </a:br>
            <a:endParaRPr lang="en-US" sz="72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270093"/>
            <a:ext cx="914400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/>
              <a:t>1-</a:t>
            </a:r>
          </a:p>
          <a:p>
            <a:pPr algn="ctr"/>
            <a:r>
              <a:rPr lang="ar-EG" sz="7200" b="1" dirty="0"/>
              <a:t>احفظ حياتي من كل الشرور ثبتني فيك يا صخر الدهور</a:t>
            </a:r>
            <a:br>
              <a:rPr lang="ar-EG" sz="7200" b="1" dirty="0"/>
            </a:br>
            <a:r>
              <a:rPr lang="ar-EG" sz="7200" b="1" dirty="0"/>
              <a:t>ما دمت ربي لذا لن اخور استرني بستر حماك</a:t>
            </a:r>
            <a:br>
              <a:rPr lang="ar-EG" sz="7200" b="1" dirty="0"/>
            </a:br>
            <a:endParaRPr lang="en-US" sz="72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76200"/>
            <a:ext cx="914400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endParaRPr lang="ar-EG" sz="6600" dirty="0"/>
          </a:p>
        </p:txBody>
      </p:sp>
      <p:sp>
        <p:nvSpPr>
          <p:cNvPr id="4" name="Rectangle 3"/>
          <p:cNvSpPr/>
          <p:nvPr/>
        </p:nvSpPr>
        <p:spPr>
          <a:xfrm>
            <a:off x="0" y="574893"/>
            <a:ext cx="914400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000" b="1" dirty="0">
                <a:solidFill>
                  <a:srgbClr val="003300"/>
                </a:solidFill>
              </a:rPr>
              <a:t>القرار:</a:t>
            </a:r>
          </a:p>
          <a:p>
            <a:pPr algn="ctr"/>
            <a:r>
              <a:rPr lang="ar-EG" sz="7200" b="1" dirty="0">
                <a:solidFill>
                  <a:srgbClr val="003300"/>
                </a:solidFill>
              </a:rPr>
              <a:t>استرني ربي بدمك </a:t>
            </a:r>
          </a:p>
          <a:p>
            <a:pPr algn="ctr"/>
            <a:r>
              <a:rPr lang="ar-EG" sz="7200" b="1" dirty="0">
                <a:solidFill>
                  <a:srgbClr val="003300"/>
                </a:solidFill>
              </a:rPr>
              <a:t>استرني ربي ببرك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استرني ربي بقدسك </a:t>
            </a:r>
          </a:p>
          <a:p>
            <a:pPr algn="ctr"/>
            <a:r>
              <a:rPr lang="ar-EG" sz="7200" b="1" dirty="0">
                <a:solidFill>
                  <a:srgbClr val="003300"/>
                </a:solidFill>
              </a:rPr>
              <a:t>استرني بستر حماك</a:t>
            </a:r>
            <a:br>
              <a:rPr lang="ar-EG" sz="7200" b="1" dirty="0">
                <a:solidFill>
                  <a:srgbClr val="003300"/>
                </a:solidFill>
              </a:rPr>
            </a:br>
            <a:endParaRPr lang="en-US" sz="72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5412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286226"/>
            <a:ext cx="9144000" cy="66479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/>
              <a:t>2-</a:t>
            </a:r>
          </a:p>
          <a:p>
            <a:pPr algn="ctr"/>
            <a:r>
              <a:rPr lang="ar-EG" sz="7200" b="1" dirty="0"/>
              <a:t>انت امامي فكيف اخاف </a:t>
            </a:r>
          </a:p>
          <a:p>
            <a:pPr algn="ctr"/>
            <a:r>
              <a:rPr lang="ar-EG" sz="6600" b="1" dirty="0" err="1"/>
              <a:t>انصت</a:t>
            </a:r>
            <a:r>
              <a:rPr lang="ar-EG" sz="6600" b="1" dirty="0"/>
              <a:t> لصوتي يا راعي الخراف</a:t>
            </a:r>
            <a:br>
              <a:rPr lang="ar-EG" sz="7200" b="1" dirty="0"/>
            </a:br>
            <a:r>
              <a:rPr lang="ar-EG" sz="7200" b="1" dirty="0"/>
              <a:t>حول نحيبي نشيد هتاف استرني بستر حماك</a:t>
            </a:r>
            <a:br>
              <a:rPr lang="ar-EG" sz="7200" b="1" dirty="0"/>
            </a:br>
            <a:endParaRPr lang="en-US" sz="7200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76200"/>
            <a:ext cx="914400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endParaRPr lang="ar-EG" sz="6600" dirty="0"/>
          </a:p>
        </p:txBody>
      </p:sp>
      <p:sp>
        <p:nvSpPr>
          <p:cNvPr id="4" name="Rectangle 3"/>
          <p:cNvSpPr/>
          <p:nvPr/>
        </p:nvSpPr>
        <p:spPr>
          <a:xfrm>
            <a:off x="0" y="574893"/>
            <a:ext cx="914400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000" b="1" dirty="0">
                <a:solidFill>
                  <a:srgbClr val="003300"/>
                </a:solidFill>
              </a:rPr>
              <a:t>القرار:</a:t>
            </a:r>
          </a:p>
          <a:p>
            <a:pPr algn="ctr"/>
            <a:r>
              <a:rPr lang="ar-EG" sz="7200" b="1" dirty="0">
                <a:solidFill>
                  <a:srgbClr val="003300"/>
                </a:solidFill>
              </a:rPr>
              <a:t>استرني ربي بدمك </a:t>
            </a:r>
          </a:p>
          <a:p>
            <a:pPr algn="ctr"/>
            <a:r>
              <a:rPr lang="ar-EG" sz="7200" b="1" dirty="0">
                <a:solidFill>
                  <a:srgbClr val="003300"/>
                </a:solidFill>
              </a:rPr>
              <a:t>استرني ربي ببرك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استرني ربي بقدسك </a:t>
            </a:r>
          </a:p>
          <a:p>
            <a:pPr algn="ctr"/>
            <a:r>
              <a:rPr lang="ar-EG" sz="7200" b="1" dirty="0">
                <a:solidFill>
                  <a:srgbClr val="003300"/>
                </a:solidFill>
              </a:rPr>
              <a:t>استرني بستر حماك</a:t>
            </a:r>
            <a:br>
              <a:rPr lang="ar-EG" sz="7200" b="1" dirty="0">
                <a:solidFill>
                  <a:srgbClr val="003300"/>
                </a:solidFill>
              </a:rPr>
            </a:br>
            <a:endParaRPr lang="en-US" sz="72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75195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305098"/>
            <a:ext cx="9144000" cy="78483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/>
              <a:t>3-</a:t>
            </a:r>
          </a:p>
          <a:p>
            <a:pPr algn="ctr"/>
            <a:r>
              <a:rPr lang="ar-EG" sz="7200" b="1" dirty="0"/>
              <a:t>يسوع خيري ولا غيرك</a:t>
            </a:r>
          </a:p>
          <a:p>
            <a:pPr algn="ctr"/>
            <a:r>
              <a:rPr lang="ar-EG" sz="7200" b="1" dirty="0"/>
              <a:t> في محو </a:t>
            </a:r>
            <a:r>
              <a:rPr lang="ar-EG" sz="7200" b="1" dirty="0" err="1"/>
              <a:t>اثمي</a:t>
            </a:r>
            <a:r>
              <a:rPr lang="ar-EG" sz="7200" b="1" dirty="0"/>
              <a:t> </a:t>
            </a:r>
            <a:r>
              <a:rPr lang="ar-EG" sz="7200" b="1" dirty="0" err="1"/>
              <a:t>ارى</a:t>
            </a:r>
            <a:r>
              <a:rPr lang="ar-EG" sz="7200" b="1" dirty="0"/>
              <a:t> برك</a:t>
            </a:r>
            <a:br>
              <a:rPr lang="ar-EG" sz="7200" b="1" dirty="0"/>
            </a:br>
            <a:r>
              <a:rPr lang="ar-EG" sz="7200" b="1" dirty="0"/>
              <a:t>اتبع دوما </a:t>
            </a:r>
            <a:r>
              <a:rPr lang="ar-EG" sz="7200" b="1" dirty="0" err="1"/>
              <a:t>اثارك</a:t>
            </a:r>
            <a:r>
              <a:rPr lang="ar-EG" sz="7200" b="1" dirty="0"/>
              <a:t> </a:t>
            </a:r>
          </a:p>
          <a:p>
            <a:pPr algn="ctr"/>
            <a:r>
              <a:rPr lang="ar-EG" sz="7200" b="1" dirty="0"/>
              <a:t>استرني بستر حماك</a:t>
            </a:r>
            <a:br>
              <a:rPr lang="ar-EG" sz="7200" b="1" dirty="0"/>
            </a:br>
            <a:br>
              <a:rPr lang="ar-EG" sz="7200" b="1" dirty="0"/>
            </a:br>
            <a:endParaRPr lang="en-US" sz="7200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76200"/>
            <a:ext cx="914400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endParaRPr lang="ar-EG" sz="6600" dirty="0"/>
          </a:p>
        </p:txBody>
      </p:sp>
      <p:sp>
        <p:nvSpPr>
          <p:cNvPr id="4" name="Rectangle 3"/>
          <p:cNvSpPr/>
          <p:nvPr/>
        </p:nvSpPr>
        <p:spPr>
          <a:xfrm>
            <a:off x="0" y="574893"/>
            <a:ext cx="914400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000" b="1" dirty="0">
                <a:solidFill>
                  <a:srgbClr val="003300"/>
                </a:solidFill>
              </a:rPr>
              <a:t>القرار:</a:t>
            </a:r>
          </a:p>
          <a:p>
            <a:pPr algn="ctr"/>
            <a:r>
              <a:rPr lang="ar-EG" sz="7200" b="1" dirty="0">
                <a:solidFill>
                  <a:srgbClr val="003300"/>
                </a:solidFill>
              </a:rPr>
              <a:t>استرني ربي بدمك </a:t>
            </a:r>
          </a:p>
          <a:p>
            <a:pPr algn="ctr"/>
            <a:r>
              <a:rPr lang="ar-EG" sz="7200" b="1" dirty="0">
                <a:solidFill>
                  <a:srgbClr val="003300"/>
                </a:solidFill>
              </a:rPr>
              <a:t>استرني ربي ببرك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استرني ربي بقدسك </a:t>
            </a:r>
          </a:p>
          <a:p>
            <a:pPr algn="ctr"/>
            <a:r>
              <a:rPr lang="ar-EG" sz="7200" b="1" dirty="0">
                <a:solidFill>
                  <a:srgbClr val="003300"/>
                </a:solidFill>
              </a:rPr>
              <a:t>استرني بستر حماك</a:t>
            </a:r>
            <a:br>
              <a:rPr lang="ar-EG" sz="7200" b="1" dirty="0">
                <a:solidFill>
                  <a:srgbClr val="003300"/>
                </a:solidFill>
              </a:rPr>
            </a:br>
            <a:endParaRPr lang="en-US" sz="72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922714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305098"/>
            <a:ext cx="9144000" cy="78483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4-</a:t>
            </a:r>
          </a:p>
          <a:p>
            <a:pPr algn="ctr" rtl="1"/>
            <a:r>
              <a:rPr lang="ar-EG" sz="7200" b="1" dirty="0"/>
              <a:t>اذ </a:t>
            </a:r>
            <a:r>
              <a:rPr lang="ar-EG" sz="7200" b="1" dirty="0" err="1"/>
              <a:t>تاتي</a:t>
            </a:r>
            <a:r>
              <a:rPr lang="ar-EG" sz="7200" b="1" dirty="0"/>
              <a:t> ربي بمجد عظيم </a:t>
            </a:r>
          </a:p>
          <a:p>
            <a:pPr algn="ctr" rtl="1"/>
            <a:r>
              <a:rPr lang="ar-EG" sz="7200" b="1" dirty="0"/>
              <a:t>اشهد ذاك </a:t>
            </a:r>
            <a:r>
              <a:rPr lang="ar-EG" sz="7200" b="1" dirty="0" err="1"/>
              <a:t>المحيا</a:t>
            </a:r>
            <a:r>
              <a:rPr lang="ar-EG" sz="7200" b="1" dirty="0"/>
              <a:t> الكريم</a:t>
            </a:r>
            <a:br>
              <a:rPr lang="ar-EG" sz="7200" b="1" dirty="0"/>
            </a:br>
            <a:r>
              <a:rPr lang="ar-EG" sz="7200" b="1" dirty="0" err="1"/>
              <a:t>سارقى</a:t>
            </a:r>
            <a:r>
              <a:rPr lang="ar-EG" sz="7200" b="1" dirty="0"/>
              <a:t> معك وعرسا نقيم</a:t>
            </a:r>
          </a:p>
          <a:p>
            <a:pPr algn="ctr" rtl="1"/>
            <a:r>
              <a:rPr lang="ar-EG" sz="7200" b="1" dirty="0"/>
              <a:t> </a:t>
            </a:r>
            <a:r>
              <a:rPr lang="ar-EG" sz="7200" b="1" dirty="0" err="1"/>
              <a:t>افوز</a:t>
            </a:r>
            <a:r>
              <a:rPr lang="ar-EG" sz="7200" b="1" dirty="0"/>
              <a:t> بستر حماك</a:t>
            </a:r>
          </a:p>
          <a:p>
            <a:pPr algn="ctr"/>
            <a:br>
              <a:rPr lang="ar-EG" sz="7200" b="1" dirty="0"/>
            </a:br>
            <a:endParaRPr lang="en-US" sz="720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1769</TotalTime>
  <Words>165</Words>
  <Application>Microsoft Office PowerPoint</Application>
  <PresentationFormat>عرض على الشاشة (4:3)</PresentationFormat>
  <Paragraphs>36</Paragraphs>
  <Slides>11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11</vt:i4>
      </vt:variant>
    </vt:vector>
  </HeadingPairs>
  <TitlesOfParts>
    <vt:vector size="14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197</cp:revision>
  <dcterms:created xsi:type="dcterms:W3CDTF">2021-12-07T14:30:00Z</dcterms:created>
  <dcterms:modified xsi:type="dcterms:W3CDTF">2023-12-09T09:11:42Z</dcterms:modified>
</cp:coreProperties>
</file>