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أسجد عند قدميك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512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  <a:endParaRPr lang="ar-EG" sz="8800" b="1" dirty="0"/>
          </a:p>
          <a:p>
            <a:pPr algn="ctr" rtl="1"/>
            <a:r>
              <a:rPr lang="ar-EG" sz="7200" b="1" dirty="0"/>
              <a:t>(أسجد عند قدميك </a:t>
            </a:r>
          </a:p>
          <a:p>
            <a:pPr algn="ctr" rtl="1"/>
            <a:r>
              <a:rPr lang="ar-EG" sz="7200" b="1" dirty="0"/>
              <a:t>وأقبلهم يا مليك)2</a:t>
            </a:r>
            <a:br>
              <a:rPr lang="ar-EG" sz="7200" b="1" dirty="0"/>
            </a:br>
            <a:r>
              <a:rPr lang="ar-EG" sz="7200" b="1" dirty="0"/>
              <a:t>(وأسكب عطري ليك </a:t>
            </a:r>
          </a:p>
          <a:p>
            <a:pPr algn="ctr" rtl="1"/>
            <a:r>
              <a:rPr lang="ar-EG" sz="7200" b="1" dirty="0"/>
              <a:t>أنغام مرفوعة إليك)2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46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(حبيبي يا يسوع </a:t>
            </a:r>
          </a:p>
          <a:p>
            <a:pPr algn="ctr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حبيبي يا يسوع)2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(فكري مشغول بيك </a:t>
            </a:r>
          </a:p>
          <a:p>
            <a:pPr algn="ctr" rtl="1"/>
            <a:r>
              <a:rPr lang="ar-EG" sz="7200" b="1" dirty="0"/>
              <a:t>وقلبي </a:t>
            </a:r>
            <a:r>
              <a:rPr lang="ar-EG" sz="7200" b="1" dirty="0" err="1"/>
              <a:t>هيمان</a:t>
            </a:r>
            <a:r>
              <a:rPr lang="ar-EG" sz="7200" b="1" dirty="0"/>
              <a:t> فيك)2</a:t>
            </a:r>
            <a:br>
              <a:rPr lang="ar-EG" sz="7200" b="1" dirty="0"/>
            </a:br>
            <a:r>
              <a:rPr lang="ar-EG" sz="7200" b="1" dirty="0"/>
              <a:t>(وعقلي </a:t>
            </a:r>
            <a:r>
              <a:rPr lang="ar-EG" sz="7200" b="1" dirty="0" err="1"/>
              <a:t>بينسج</a:t>
            </a:r>
            <a:r>
              <a:rPr lang="ar-EG" sz="7200" b="1" dirty="0"/>
              <a:t> ليك </a:t>
            </a:r>
          </a:p>
          <a:p>
            <a:pPr algn="ctr" rtl="1"/>
            <a:r>
              <a:rPr lang="ar-EG" sz="7200" b="1" dirty="0"/>
              <a:t>كلمات </a:t>
            </a:r>
            <a:r>
              <a:rPr lang="ar-EG" sz="7200" b="1" dirty="0" err="1"/>
              <a:t>بارفعها</a:t>
            </a:r>
            <a:r>
              <a:rPr lang="ar-EG" sz="7200" b="1" dirty="0"/>
              <a:t> إليك)2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46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(حبيبي يا يسوع </a:t>
            </a:r>
          </a:p>
          <a:p>
            <a:pPr algn="ctr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حبيبي يا يسوع)2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(بقدم نفسي ليك دي </a:t>
            </a:r>
          </a:p>
          <a:p>
            <a:pPr algn="ctr" rtl="1"/>
            <a:r>
              <a:rPr lang="ar-EG" sz="7200" b="1" dirty="0"/>
              <a:t>حياتي ملك إليك)2</a:t>
            </a:r>
            <a:br>
              <a:rPr lang="ar-EG" sz="7200" b="1" dirty="0"/>
            </a:br>
            <a:r>
              <a:rPr lang="ar-EG" sz="7200" b="1" dirty="0"/>
              <a:t>(وكل جسدي ليك </a:t>
            </a:r>
          </a:p>
          <a:p>
            <a:pPr algn="ctr" rtl="1"/>
            <a:r>
              <a:rPr lang="ar-EG" sz="7200" b="1" dirty="0"/>
              <a:t>ذبيحة مرفوعة إليك)2</a:t>
            </a:r>
            <a:endParaRPr lang="ar-SA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46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(حبيبي يا يسوع </a:t>
            </a:r>
          </a:p>
          <a:p>
            <a:pPr algn="ctr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حبيبي يا يسوع)2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92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2023-12-09T09:20:02Z</dcterms:modified>
</cp:coreProperties>
</file>