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346" r:id="rId3"/>
    <p:sldId id="274" r:id="rId4"/>
    <p:sldId id="347" r:id="rId5"/>
    <p:sldId id="348" r:id="rId6"/>
    <p:sldId id="349" r:id="rId7"/>
    <p:sldId id="350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46"/>
            <p14:sldId id="274"/>
            <p14:sldId id="347"/>
            <p14:sldId id="348"/>
            <p14:sldId id="349"/>
            <p14:sldId id="35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3" autoAdjust="0"/>
    <p:restoredTop sz="94660"/>
  </p:normalViewPr>
  <p:slideViewPr>
    <p:cSldViewPr>
      <p:cViewPr varScale="1">
        <p:scale>
          <a:sx n="90" d="100"/>
          <a:sy n="90" d="100"/>
        </p:scale>
        <p:origin x="1592" y="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792301"/>
            <a:ext cx="9144000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>
              <a:lnSpc>
                <a:spcPct val="150000"/>
              </a:lnSpc>
            </a:pPr>
            <a:r>
              <a:rPr lang="ar-EG" sz="7200" b="1" dirty="0"/>
              <a:t>أسجد عند قدميك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51222"/>
            <a:ext cx="9144000" cy="55399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6600" b="1" dirty="0"/>
              <a:t>1-</a:t>
            </a:r>
            <a:endParaRPr lang="ar-EG" sz="8800" b="1" dirty="0"/>
          </a:p>
          <a:p>
            <a:pPr algn="ctr" rtl="1"/>
            <a:r>
              <a:rPr lang="ar-EG" sz="7200" b="1" dirty="0"/>
              <a:t>(أسجد عند قدميك </a:t>
            </a:r>
          </a:p>
          <a:p>
            <a:pPr algn="ctr" rtl="1"/>
            <a:r>
              <a:rPr lang="ar-EG" sz="7200" b="1" dirty="0"/>
              <a:t>وأقبلهم يا مليك)2</a:t>
            </a:r>
            <a:br>
              <a:rPr lang="ar-EG" sz="7200" b="1" dirty="0"/>
            </a:br>
            <a:r>
              <a:rPr lang="ar-EG" sz="7200" b="1" dirty="0"/>
              <a:t>(وأسكب عطري ليك </a:t>
            </a:r>
          </a:p>
          <a:p>
            <a:pPr algn="ctr" rtl="1"/>
            <a:r>
              <a:rPr lang="ar-EG" sz="7200" b="1" dirty="0"/>
              <a:t>أنغام مرفوعة إليك)2</a:t>
            </a:r>
            <a:endParaRPr lang="ar-SA" sz="7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(حبيبي يا يسوع </a:t>
            </a:r>
          </a:p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حبيبي يا يسوع)2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874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2-</a:t>
            </a:r>
          </a:p>
          <a:p>
            <a:pPr algn="ctr" rtl="1"/>
            <a:r>
              <a:rPr lang="ar-EG" sz="7200" b="1" dirty="0"/>
              <a:t>(فكري مشغول بيك </a:t>
            </a:r>
          </a:p>
          <a:p>
            <a:pPr algn="ctr" rtl="1"/>
            <a:r>
              <a:rPr lang="ar-EG" sz="7200" b="1" dirty="0"/>
              <a:t>وقلبي </a:t>
            </a:r>
            <a:r>
              <a:rPr lang="ar-EG" sz="7200" b="1" dirty="0" err="1"/>
              <a:t>هيمان</a:t>
            </a:r>
            <a:r>
              <a:rPr lang="ar-EG" sz="7200" b="1" dirty="0"/>
              <a:t> فيك)2</a:t>
            </a:r>
            <a:br>
              <a:rPr lang="ar-EG" sz="7200" b="1" dirty="0"/>
            </a:br>
            <a:r>
              <a:rPr lang="ar-EG" sz="7200" b="1" dirty="0"/>
              <a:t>(وعقلي </a:t>
            </a:r>
            <a:r>
              <a:rPr lang="ar-EG" sz="7200" b="1" dirty="0" err="1"/>
              <a:t>بينسج</a:t>
            </a:r>
            <a:r>
              <a:rPr lang="ar-EG" sz="7200" b="1" dirty="0"/>
              <a:t> ليك </a:t>
            </a:r>
          </a:p>
          <a:p>
            <a:pPr algn="ctr" rtl="1"/>
            <a:r>
              <a:rPr lang="ar-EG" sz="7200" b="1" dirty="0"/>
              <a:t>كلمات </a:t>
            </a:r>
            <a:r>
              <a:rPr lang="ar-EG" sz="7200" b="1" dirty="0" err="1"/>
              <a:t>بارفعها</a:t>
            </a:r>
            <a:r>
              <a:rPr lang="ar-EG" sz="7200" b="1" dirty="0"/>
              <a:t> إليك)2</a:t>
            </a:r>
            <a:endParaRPr lang="ar-SA" sz="7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(حبيبي يا يسوع </a:t>
            </a:r>
          </a:p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حبيبي يا يسوع)2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311289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7200" b="1" dirty="0"/>
              <a:t>3-</a:t>
            </a:r>
          </a:p>
          <a:p>
            <a:pPr algn="ctr" rtl="1"/>
            <a:r>
              <a:rPr lang="ar-EG" sz="7200" b="1" dirty="0"/>
              <a:t>(بقدم نفسي ليك دي </a:t>
            </a:r>
          </a:p>
          <a:p>
            <a:pPr algn="ctr" rtl="1"/>
            <a:r>
              <a:rPr lang="ar-EG" sz="7200" b="1" dirty="0"/>
              <a:t>حياتي ملك إليك)2</a:t>
            </a:r>
            <a:br>
              <a:rPr lang="ar-EG" sz="7200" b="1" dirty="0"/>
            </a:br>
            <a:r>
              <a:rPr lang="ar-EG" sz="7200" b="1" dirty="0"/>
              <a:t>(وكل جسدي ليك </a:t>
            </a:r>
          </a:p>
          <a:p>
            <a:pPr algn="ctr" rtl="1"/>
            <a:r>
              <a:rPr lang="ar-EG" sz="7200" b="1" dirty="0"/>
              <a:t>ذبيحة مرفوعة إليك)2</a:t>
            </a:r>
            <a:endParaRPr lang="ar-SA" sz="7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0" y="457200"/>
            <a:ext cx="9144000" cy="46640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(حبيبي يا يسوع </a:t>
            </a:r>
          </a:p>
          <a:p>
            <a:pPr algn="ctr">
              <a:lnSpc>
                <a:spcPct val="200000"/>
              </a:lnSpc>
            </a:pPr>
            <a:r>
              <a:rPr lang="ar-EG" sz="8000" b="1" dirty="0">
                <a:solidFill>
                  <a:srgbClr val="003300"/>
                </a:solidFill>
              </a:rPr>
              <a:t>حبيبي يا يسوع)2</a:t>
            </a:r>
            <a:endParaRPr lang="en-US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1766</TotalTime>
  <Words>92</Words>
  <Application>Microsoft Office PowerPoint</Application>
  <PresentationFormat>عرض على الشاشة (4:3)</PresentationFormat>
  <Paragraphs>20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198</cp:revision>
  <dcterms:created xsi:type="dcterms:W3CDTF">2021-12-07T14:30:00Z</dcterms:created>
  <dcterms:modified xsi:type="dcterms:W3CDTF">2023-12-09T09:20:02Z</dcterms:modified>
</cp:coreProperties>
</file>