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51" r:id="rId6"/>
    <p:sldId id="349" r:id="rId7"/>
    <p:sldId id="35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1"/>
            <p14:sldId id="349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7" autoAdjust="0"/>
    <p:restoredTop sz="94660"/>
  </p:normalViewPr>
  <p:slideViewPr>
    <p:cSldViewPr>
      <p:cViewPr varScale="1">
        <p:scale>
          <a:sx n="54" d="100"/>
          <a:sy n="54" d="100"/>
        </p:scale>
        <p:origin x="456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أسجد في خشوع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أسجد في خشوع لك ربي</a:t>
            </a:r>
            <a:br>
              <a:rPr lang="ar-EG" sz="7200" b="1" dirty="0"/>
            </a:br>
            <a:r>
              <a:rPr lang="ar-EG" sz="7200" b="1" dirty="0"/>
              <a:t>مقدما لك كل قلبي</a:t>
            </a:r>
            <a:br>
              <a:rPr lang="ar-EG" sz="7200" b="1" dirty="0"/>
            </a:br>
            <a:r>
              <a:rPr lang="ar-EG" sz="7200" b="1" dirty="0"/>
              <a:t>فها حياتي أمامك</a:t>
            </a:r>
            <a:br>
              <a:rPr lang="ar-EG" sz="7200" b="1" dirty="0"/>
            </a:br>
            <a:r>
              <a:rPr lang="ar-EG" sz="7200" b="1" dirty="0"/>
              <a:t>إذ قد كرستها لشخصك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فلتعط عبدك من فيض روحك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وامنحن قوة في كل حين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فأشهد لك ولصنيعك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وأعلن حقك الثمين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58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عيناي دائماً ترنو إليك</a:t>
            </a:r>
            <a:br>
              <a:rPr lang="ar-EG" sz="7200" b="1" dirty="0"/>
            </a:br>
            <a:r>
              <a:rPr lang="ar-EG" sz="7200" b="1" dirty="0"/>
              <a:t>نفسي تنتظر فعل يديك</a:t>
            </a:r>
            <a:br>
              <a:rPr lang="ar-EG" sz="7200" b="1" dirty="0"/>
            </a:br>
            <a:r>
              <a:rPr lang="ar-EG" sz="7200" b="1" dirty="0"/>
              <a:t>فإنك </a:t>
            </a:r>
            <a:r>
              <a:rPr lang="ar-EG" sz="7200" b="1" dirty="0" err="1"/>
              <a:t>الأله</a:t>
            </a:r>
            <a:r>
              <a:rPr lang="ar-EG" sz="7200" b="1" dirty="0"/>
              <a:t> نبع الحياة</a:t>
            </a:r>
            <a:br>
              <a:rPr lang="ar-EG" sz="7200" b="1" dirty="0"/>
            </a:br>
            <a:r>
              <a:rPr lang="ar-EG" sz="7200" b="1" dirty="0"/>
              <a:t>ومانح الرجاء إلى الخطاة</a:t>
            </a: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فلتعط عبدك من فيض روحك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وامنحن قوة في كل حين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فأشهد لك ولصنيعك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وأعلن حقك الثمين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101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علمني يا ربي فعل رضاك</a:t>
            </a:r>
            <a:br>
              <a:rPr lang="ar-EG" sz="7200" b="1" dirty="0"/>
            </a:br>
            <a:r>
              <a:rPr lang="ar-EG" sz="7200" b="1" dirty="0"/>
              <a:t>لكي ما أتبعن إثر خطاك</a:t>
            </a:r>
            <a:br>
              <a:rPr lang="ar-EG" sz="7200" b="1" dirty="0"/>
            </a:br>
            <a:r>
              <a:rPr lang="ar-EG" sz="7200" b="1" dirty="0" err="1"/>
              <a:t>إريد</a:t>
            </a:r>
            <a:r>
              <a:rPr lang="ar-EG" sz="7200" b="1" dirty="0"/>
              <a:t> ربي أن أحيا لك</a:t>
            </a:r>
            <a:br>
              <a:rPr lang="ar-EG" sz="7200" b="1" dirty="0"/>
            </a:br>
            <a:r>
              <a:rPr lang="ar-EG" sz="7200" b="1" dirty="0"/>
              <a:t>دوماً مميزاً لصوتك</a:t>
            </a:r>
            <a:endParaRPr lang="ar-SA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فلتعط عبدك من فيض روحك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وامنحن قوة في كل حين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فأشهد لك ولصنيعك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وأعلن حقك الثمين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84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1770</TotalTime>
  <Words>129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199</cp:revision>
  <dcterms:created xsi:type="dcterms:W3CDTF">2021-12-07T14:30:00Z</dcterms:created>
  <dcterms:modified xsi:type="dcterms:W3CDTF">2023-12-09T09:25:52Z</dcterms:modified>
</cp:coreProperties>
</file>