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5" r:id="rId3"/>
    <p:sldId id="336" r:id="rId4"/>
    <p:sldId id="338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48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أسجد لك أمجدك 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أسجد لك أمجدك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وأعبدك ملك الملوك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أنت سيدي أخضع لك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وأطيعك إنني لك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4942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هللويا هللويا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هللويا هللويا  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611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أحب يسوع أحب 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أحب يسوع أحب يسوع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34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2024-04-09T08:28:33Z</dcterms:modified>
</cp:coreProperties>
</file>