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19073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أسجد </a:t>
            </a:r>
            <a:r>
              <a:rPr lang="ar-EG" sz="7200" b="1" dirty="0" err="1"/>
              <a:t>لك</a:t>
            </a:r>
            <a:r>
              <a:rPr lang="ar-EG" sz="7200" b="1" dirty="0"/>
              <a:t> ربي يا سر الكون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001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أسجد لك ربي يا سر الكون </a:t>
            </a:r>
          </a:p>
          <a:p>
            <a:pPr algn="ctr" rtl="1"/>
            <a:r>
              <a:rPr lang="ar-EG" sz="6600" b="1" dirty="0"/>
              <a:t>أهتف وأغني لجلالك </a:t>
            </a:r>
          </a:p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بيك</a:t>
            </a:r>
            <a:r>
              <a:rPr lang="ar-EG" sz="6600" b="1" dirty="0"/>
              <a:t> فرحان أنا </a:t>
            </a:r>
            <a:r>
              <a:rPr lang="ar-EG" sz="6600" b="1" dirty="0" err="1"/>
              <a:t>بيك</a:t>
            </a:r>
            <a:r>
              <a:rPr lang="ar-EG" sz="6600" b="1" dirty="0"/>
              <a:t> شبعان أسجد </a:t>
            </a:r>
            <a:r>
              <a:rPr lang="ar-EG" sz="6600" b="1" dirty="0" err="1"/>
              <a:t>لك</a:t>
            </a:r>
            <a:r>
              <a:rPr lang="ar-EG" sz="6600" b="1" dirty="0"/>
              <a:t> ربي يا سر الكون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552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باهتف</a:t>
            </a:r>
            <a:r>
              <a:rPr lang="ar-EG" sz="6600" b="1" dirty="0"/>
              <a:t> لك ربي يا سر الكون </a:t>
            </a:r>
          </a:p>
          <a:p>
            <a:pPr algn="ctr" rtl="1"/>
            <a:r>
              <a:rPr lang="ar-EG" sz="6600" b="1" dirty="0"/>
              <a:t>نفخة من فمك خلقتني </a:t>
            </a:r>
          </a:p>
          <a:p>
            <a:pPr algn="ctr" rtl="1"/>
            <a:r>
              <a:rPr lang="ar-EG" sz="6600" b="1" dirty="0"/>
              <a:t>كونت الكون بكن فيكون </a:t>
            </a:r>
          </a:p>
          <a:p>
            <a:pPr algn="ctr" rtl="1"/>
            <a:r>
              <a:rPr lang="ar-EG" sz="6600" b="1" dirty="0"/>
              <a:t>وأرض خيرها شبعني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859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أنهار وبحار وجبال وسهول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أنهار وطبيعة تخدمني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أسجد </a:t>
            </a:r>
            <a:r>
              <a:rPr lang="ar-EG" sz="6600" b="1" dirty="0" err="1"/>
              <a:t>لك</a:t>
            </a:r>
            <a:r>
              <a:rPr lang="ar-EG" sz="6600" b="1" dirty="0"/>
              <a:t> ربي يا سر الكون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89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SA" sz="6000" b="1" dirty="0" err="1"/>
              <a:t>حبيتنـا</a:t>
            </a:r>
            <a:r>
              <a:rPr lang="ar-SA" sz="6000" b="1" dirty="0"/>
              <a:t> وحـُبـَّك صـار لـيَّ خـلاص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 مـن نـار أوصـافهـا </a:t>
            </a:r>
            <a:r>
              <a:rPr lang="ar-EG" sz="6000" b="1" dirty="0"/>
              <a:t> </a:t>
            </a:r>
            <a:r>
              <a:rPr lang="ar-SA" sz="6000" b="1" dirty="0" err="1"/>
              <a:t>بتـرعبنـي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جيـت ذقـت المـوت وشـربـت الكـاس</a:t>
            </a:r>
            <a:endParaRPr lang="ar-EG" sz="6000" b="1" dirty="0"/>
          </a:p>
          <a:p>
            <a:pPr algn="ctr" rtl="1">
              <a:spcBef>
                <a:spcPts val="2400"/>
              </a:spcBef>
            </a:pPr>
            <a:r>
              <a:rPr lang="ar-SA" sz="6000" b="1" dirty="0"/>
              <a:t> مـُش ذنبـك </a:t>
            </a:r>
            <a:r>
              <a:rPr lang="ar-SA" sz="6000" b="1" dirty="0" err="1"/>
              <a:t>إنـت</a:t>
            </a:r>
            <a:r>
              <a:rPr lang="ar-SA" sz="6000" b="1" dirty="0"/>
              <a:t> ده كـان ذنبـي </a:t>
            </a:r>
            <a:endParaRPr lang="en-US" sz="6000" b="1" dirty="0"/>
          </a:p>
          <a:p>
            <a:pPr algn="ctr" rtl="1">
              <a:spcBef>
                <a:spcPts val="2400"/>
              </a:spcBef>
            </a:pP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783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وغلبـت المـوت </a:t>
            </a:r>
            <a:r>
              <a:rPr lang="ar-SA" sz="6600" b="1" dirty="0" err="1"/>
              <a:t>واديتنـي</a:t>
            </a:r>
            <a:r>
              <a:rPr lang="ar-SA" sz="6600" b="1" dirty="0"/>
              <a:t> حيـاة </a:t>
            </a:r>
            <a:r>
              <a:rPr lang="ar-SA" sz="6600" b="1" dirty="0" err="1"/>
              <a:t>وإيـديـك</a:t>
            </a:r>
            <a:r>
              <a:rPr lang="ar-SA" sz="6600" b="1" dirty="0"/>
              <a:t> </a:t>
            </a:r>
            <a:r>
              <a:rPr lang="ar-SA" sz="6600" b="1" dirty="0" err="1"/>
              <a:t>الطـاهـرو</a:t>
            </a:r>
            <a:r>
              <a:rPr lang="ar-SA" sz="6600" b="1" dirty="0"/>
              <a:t> حضنتنـي </a:t>
            </a:r>
            <a:r>
              <a:rPr lang="ar-EG" sz="6600" b="1" dirty="0"/>
              <a:t>أسجد </a:t>
            </a:r>
            <a:r>
              <a:rPr lang="ar-EG" sz="6600" b="1" dirty="0" err="1"/>
              <a:t>لك</a:t>
            </a:r>
            <a:r>
              <a:rPr lang="ar-EG" sz="6600" b="1" dirty="0"/>
              <a:t> ربي يا سر الكون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جددت العهد </a:t>
            </a:r>
            <a:r>
              <a:rPr lang="ar-EG" sz="6000" b="1" dirty="0" err="1"/>
              <a:t>إديتني</a:t>
            </a:r>
            <a:r>
              <a:rPr lang="ar-EG" sz="6000" b="1" dirty="0"/>
              <a:t> وعود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وعودك صادقة </a:t>
            </a:r>
            <a:r>
              <a:rPr lang="ar-EG" sz="6000" b="1" dirty="0" err="1"/>
              <a:t>دي</a:t>
            </a:r>
            <a:r>
              <a:rPr lang="ar-EG" sz="6000" b="1" dirty="0"/>
              <a:t> مش أوهام </a:t>
            </a:r>
            <a:r>
              <a:rPr lang="ar-EG" sz="6000" b="1" dirty="0" err="1"/>
              <a:t>هاغلب</a:t>
            </a:r>
            <a:r>
              <a:rPr lang="ar-EG" sz="6000" b="1" dirty="0"/>
              <a:t> إبليس وعليه راح أسود </a:t>
            </a:r>
            <a:r>
              <a:rPr lang="ar-EG" sz="6000" b="1" dirty="0" err="1"/>
              <a:t>وهاعيش</a:t>
            </a:r>
            <a:r>
              <a:rPr lang="ar-EG" sz="6000" b="1" dirty="0"/>
              <a:t> في النصرة طول الأيام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767001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وسنين الذل </a:t>
            </a:r>
            <a:r>
              <a:rPr lang="ar-EG" sz="6600" b="1" dirty="0" err="1"/>
              <a:t>دي</a:t>
            </a:r>
            <a:r>
              <a:rPr lang="ar-EG" sz="6600" b="1" dirty="0"/>
              <a:t> مش </a:t>
            </a:r>
            <a:r>
              <a:rPr lang="ar-EG" sz="6600" b="1" dirty="0" err="1"/>
              <a:t>هاتعود</a:t>
            </a:r>
            <a:r>
              <a:rPr lang="ar-EG" sz="6600" b="1" dirty="0"/>
              <a:t> </a:t>
            </a:r>
            <a:r>
              <a:rPr lang="ar-EG" sz="6600" b="1" dirty="0" err="1"/>
              <a:t>وهاسير</a:t>
            </a:r>
            <a:r>
              <a:rPr lang="ar-EG" sz="6600" b="1" dirty="0"/>
              <a:t> في النور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ولا </a:t>
            </a:r>
            <a:r>
              <a:rPr lang="ar-EG" sz="6600" b="1" dirty="0" err="1"/>
              <a:t>هاخشى</a:t>
            </a:r>
            <a:r>
              <a:rPr lang="ar-EG" sz="6600" b="1" dirty="0"/>
              <a:t> ظلام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أسجد </a:t>
            </a:r>
            <a:r>
              <a:rPr lang="ar-EG" sz="6600" b="1" dirty="0" err="1"/>
              <a:t>لك</a:t>
            </a:r>
            <a:r>
              <a:rPr lang="ar-EG" sz="6600" b="1" dirty="0"/>
              <a:t> ربي يا سر الكون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133</Words>
  <Application>Microsoft Office PowerPoint</Application>
  <PresentationFormat>عرض على الشاشة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2023-12-09T09:31:47Z</dcterms:modified>
</cp:coreProperties>
</file>