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12" r:id="rId3"/>
    <p:sldId id="313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-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آسف - ألوان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باعمل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غلطة كبيرة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شو لازم قول: آسف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باعمل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غلطة صغيرة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شو لازم قول: آسف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آسف ع الكبيرة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وآسف ع الصغيرة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والغلطة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بتبقى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غلطة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وبَدّا كلمة آسف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3793</TotalTime>
  <Words>34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2023-05-25T13:25:52Z</dcterms:modified>
</cp:coreProperties>
</file>