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آسف حاضر شكراً 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لازم نفتكر دايماً ربنا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عطاياه كتير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قولّه : "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شكراً"..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بكل حب وتقدير</a:t>
            </a:r>
          </a:p>
        </p:txBody>
      </p:sp>
    </p:spTree>
    <p:extLst>
      <p:ext uri="{BB962C8B-B14F-4D97-AF65-F5344CB8AC3E}">
        <p14:creationId xmlns:p14="http://schemas.microsoft.com/office/powerpoint/2010/main" val="751252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آسف حاضر شكراً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هم يا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دوب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3 كلمات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قولهم تبقى فعلاً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فيك أحلى صفات</a:t>
            </a:r>
          </a:p>
        </p:txBody>
      </p:sp>
    </p:spTree>
    <p:extLst>
      <p:ext uri="{BB962C8B-B14F-4D97-AF65-F5344CB8AC3E}">
        <p14:creationId xmlns:p14="http://schemas.microsoft.com/office/powerpoint/2010/main" val="2066100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آسف حاضر شكراً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هم يا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دوب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3 كلمات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قولهم تبقى فعلاً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فيك أحلى صفات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في يوم تغلط في حد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تعمل حاجة تضايق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قول : "آسف".. وقولها بجد هدِّي أعصابك خليك رايق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تغلط وكمان تعند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كلمة آسف 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بتقولهاش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تلقى صاحبك عنك يبعد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 اتأسف له 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تنساش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10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آسف حاضر شكراً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هم يا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دوب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3 كلمات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قولهم تبقى فعلاً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فيك أحلى صفات</a:t>
            </a:r>
          </a:p>
        </p:txBody>
      </p:sp>
    </p:spTree>
    <p:extLst>
      <p:ext uri="{BB962C8B-B14F-4D97-AF65-F5344CB8AC3E}">
        <p14:creationId xmlns:p14="http://schemas.microsoft.com/office/powerpoint/2010/main" val="306241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قول : "حاضر".. لما تسمع نصيحة من حد كبير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لازم تتعلم تخضع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والناس تلقى فيك تغيير</a:t>
            </a:r>
          </a:p>
        </p:txBody>
      </p:sp>
    </p:spTree>
    <p:extLst>
      <p:ext uri="{BB962C8B-B14F-4D97-AF65-F5344CB8AC3E}">
        <p14:creationId xmlns:p14="http://schemas.microsoft.com/office/powerpoint/2010/main" val="133720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تكذب فكرك إنك شاطر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بابا يقول : "انت غلطان!"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لازم تسمع وتقول : "حاضر" صلي واطلب الغفران</a:t>
            </a:r>
          </a:p>
        </p:txBody>
      </p:sp>
    </p:spTree>
    <p:extLst>
      <p:ext uri="{BB962C8B-B14F-4D97-AF65-F5344CB8AC3E}">
        <p14:creationId xmlns:p14="http://schemas.microsoft.com/office/powerpoint/2010/main" val="105957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آسف حاضر شكراً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هم يا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دوب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3 كلمات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قولهم تبقى فعلاً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فيك أحلى صفات</a:t>
            </a:r>
          </a:p>
        </p:txBody>
      </p:sp>
    </p:spTree>
    <p:extLst>
      <p:ext uri="{BB962C8B-B14F-4D97-AF65-F5344CB8AC3E}">
        <p14:creationId xmlns:p14="http://schemas.microsoft.com/office/powerpoint/2010/main" val="1213174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والرب يسوع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بيفكرنا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نشكر لما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ناخد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حاجة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وكمان هو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بيعلمنا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ندي للناس المحتاجة</a:t>
            </a:r>
          </a:p>
        </p:txBody>
      </p:sp>
    </p:spTree>
    <p:extLst>
      <p:ext uri="{BB962C8B-B14F-4D97-AF65-F5344CB8AC3E}">
        <p14:creationId xmlns:p14="http://schemas.microsoft.com/office/powerpoint/2010/main" val="3373739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3800</TotalTime>
  <Words>177</Words>
  <Application>Microsoft Office PowerPoint</Application>
  <PresentationFormat>عرض على الشاشة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2023-05-25T13:33:28Z</dcterms:modified>
</cp:coreProperties>
</file>