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3" d="100"/>
          <a:sy n="63" d="100"/>
        </p:scale>
        <p:origin x="1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أسف لأني </a:t>
            </a:r>
            <a:r>
              <a:rPr lang="ar-EG" sz="7200" b="1" dirty="0" err="1"/>
              <a:t>مقلتش</a:t>
            </a:r>
            <a:r>
              <a:rPr lang="ar-EG" sz="7200" b="1" dirty="0"/>
              <a:t> </a:t>
            </a:r>
            <a:r>
              <a:rPr lang="ar-EG" sz="7200" b="1" dirty="0" err="1"/>
              <a:t>لأ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آسِفْ لأَنِّي مَا </a:t>
            </a:r>
            <a:r>
              <a:rPr lang="ar-EG" sz="7200" b="1" dirty="0" err="1"/>
              <a:t>قُلْتِشْ</a:t>
            </a:r>
            <a:r>
              <a:rPr lang="ar-EG" sz="7200" b="1" dirty="0"/>
              <a:t> </a:t>
            </a:r>
            <a:r>
              <a:rPr lang="ar-EG" sz="7200" b="1" dirty="0" err="1"/>
              <a:t>لأ</a:t>
            </a:r>
            <a:endParaRPr lang="ar-EG" sz="7200" b="1" dirty="0"/>
          </a:p>
          <a:p>
            <a:pPr algn="ctr" rtl="1"/>
            <a:r>
              <a:rPr lang="ar-EG" sz="7200" b="1" dirty="0"/>
              <a:t>عَلَى كُلّ مَرَّه انَا بِعْت الْحَقّ</a:t>
            </a:r>
          </a:p>
          <a:p>
            <a:pPr algn="ctr" rtl="1"/>
            <a:r>
              <a:rPr lang="ar-EG" sz="7200" b="1" dirty="0"/>
              <a:t>وِنسِيتْ مَكَانِي ورجِعْت </a:t>
            </a:r>
            <a:r>
              <a:rPr lang="ar-EG" sz="7200" b="1" dirty="0" err="1"/>
              <a:t>تَانِي</a:t>
            </a:r>
            <a:endParaRPr lang="ar-EG" sz="7200" b="1" dirty="0"/>
          </a:p>
          <a:p>
            <a:pPr algn="ctr" rtl="1"/>
            <a:r>
              <a:rPr lang="ar-EG" sz="7200" b="1" dirty="0" err="1"/>
              <a:t>ولِلْخَطِيَّه</a:t>
            </a:r>
            <a:r>
              <a:rPr lang="ar-EG" sz="7200" b="1" dirty="0"/>
              <a:t> أنَا قَلْبِي رَقّ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رَجَّعْنِي لِيكْ مِنْ </a:t>
            </a:r>
            <a:r>
              <a:rPr lang="ar-EG" sz="7200" b="1" dirty="0" err="1">
                <a:solidFill>
                  <a:srgbClr val="003300"/>
                </a:solidFill>
              </a:rPr>
              <a:t>تَانِي</a:t>
            </a:r>
            <a:r>
              <a:rPr lang="ar-EG" sz="7200" b="1" dirty="0">
                <a:solidFill>
                  <a:srgbClr val="003300"/>
                </a:solidFill>
              </a:rPr>
              <a:t> اخْتَارْ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تكُونْ إِلَهِي طُول الْمِشْوَارْ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وَآخُد</a:t>
            </a:r>
            <a:r>
              <a:rPr lang="ar-EG" sz="7200" b="1" dirty="0">
                <a:solidFill>
                  <a:srgbClr val="003300"/>
                </a:solidFill>
              </a:rPr>
              <a:t> قَرَارْ مِنْ كِلْمِتَكْ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وَاعِيشْ وَلَوْ ضِدّ التَّيَّارْ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آسِفْ لأَنِّي عرِفْت زَمَانْ</a:t>
            </a:r>
          </a:p>
          <a:p>
            <a:pPr algn="ctr" rtl="1"/>
            <a:r>
              <a:rPr lang="ar-EG" sz="7200" b="1" dirty="0"/>
              <a:t>إِنَّكْ </a:t>
            </a:r>
            <a:r>
              <a:rPr lang="ar-EG" sz="7200" b="1" dirty="0" err="1"/>
              <a:t>شَايِفْنِي</a:t>
            </a:r>
            <a:r>
              <a:rPr lang="ar-EG" sz="7200" b="1" dirty="0"/>
              <a:t> في كُلّ مَكَانْ</a:t>
            </a:r>
          </a:p>
          <a:p>
            <a:pPr algn="ctr" rtl="1"/>
            <a:r>
              <a:rPr lang="ar-EG" sz="7200" b="1" dirty="0"/>
              <a:t>وكُنْت </a:t>
            </a:r>
            <a:r>
              <a:rPr lang="ar-EG" sz="7200" b="1" dirty="0" err="1"/>
              <a:t>بَاغْلَطْ</a:t>
            </a:r>
            <a:r>
              <a:rPr lang="ar-EG" sz="7200" b="1" dirty="0"/>
              <a:t> كِتِيرْ وَالَخْبَطْ</a:t>
            </a:r>
          </a:p>
          <a:p>
            <a:pPr algn="ctr" rtl="1"/>
            <a:r>
              <a:rPr lang="ar-EG" sz="7200" b="1" dirty="0"/>
              <a:t>وِكَأَنُّه كُلُّه زَيّ مَا كَانْ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675510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رَجَّعْنِي لِيكْ مِنْ </a:t>
            </a:r>
            <a:r>
              <a:rPr lang="ar-EG" sz="7200" b="1" dirty="0" err="1">
                <a:solidFill>
                  <a:srgbClr val="003300"/>
                </a:solidFill>
              </a:rPr>
              <a:t>تَانِي</a:t>
            </a:r>
            <a:r>
              <a:rPr lang="ar-EG" sz="7200" b="1" dirty="0">
                <a:solidFill>
                  <a:srgbClr val="003300"/>
                </a:solidFill>
              </a:rPr>
              <a:t> اخْتَارْ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تكُونْ إِلَهِي طُول الْمِشْوَارْ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وَآخُد</a:t>
            </a:r>
            <a:r>
              <a:rPr lang="ar-EG" sz="7200" b="1" dirty="0">
                <a:solidFill>
                  <a:srgbClr val="003300"/>
                </a:solidFill>
              </a:rPr>
              <a:t> قَرَارْ مِنْ كِلْمِتَكْ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وَاعِيشْ وَلَوْ ضِدّ التَّيَّارْ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14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036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 err="1"/>
              <a:t>عَايِزْ</a:t>
            </a:r>
            <a:r>
              <a:rPr lang="ar-EG" sz="7200" b="1" dirty="0"/>
              <a:t> أَعِيشْ لَكْ زَيّ </a:t>
            </a:r>
            <a:r>
              <a:rPr lang="ar-EG" sz="7200" b="1" dirty="0" err="1"/>
              <a:t>دَانيآلْ</a:t>
            </a:r>
            <a:endParaRPr lang="ar-EG" sz="7200" b="1" dirty="0"/>
          </a:p>
          <a:p>
            <a:pPr algn="ctr" rtl="1"/>
            <a:r>
              <a:rPr lang="ar-EG" sz="7200" b="1" dirty="0"/>
              <a:t>يَا رَبِّي وَابْقَى من الأَبْطَالْ</a:t>
            </a:r>
          </a:p>
          <a:p>
            <a:pPr algn="ctr" rtl="1"/>
            <a:r>
              <a:rPr lang="ar-EG" sz="6600" b="1" dirty="0"/>
              <a:t>وِانْ كَانْ فِي </a:t>
            </a:r>
            <a:r>
              <a:rPr lang="ar-EG" sz="6600" b="1" dirty="0" err="1"/>
              <a:t>ضَلْمَه</a:t>
            </a:r>
            <a:r>
              <a:rPr lang="ar-EG" sz="6600" b="1" dirty="0"/>
              <a:t> أَوْ وِسْط لَمَّه</a:t>
            </a:r>
          </a:p>
          <a:p>
            <a:pPr algn="ctr" rtl="1"/>
            <a:r>
              <a:rPr lang="ar-EG" sz="7200" b="1" dirty="0"/>
              <a:t>وَاخِدْ قَرَارِي ومَا فِيش فِصَالْ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139103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رَجَّعْنِي لِيكْ مِنْ </a:t>
            </a:r>
            <a:r>
              <a:rPr lang="ar-EG" sz="7200" b="1" dirty="0" err="1">
                <a:solidFill>
                  <a:srgbClr val="003300"/>
                </a:solidFill>
              </a:rPr>
              <a:t>تَانِي</a:t>
            </a:r>
            <a:r>
              <a:rPr lang="ar-EG" sz="7200" b="1" dirty="0">
                <a:solidFill>
                  <a:srgbClr val="003300"/>
                </a:solidFill>
              </a:rPr>
              <a:t> اخْتَارْ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تكُونْ إِلَهِي طُول الْمِشْوَارْ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وَآخُد</a:t>
            </a:r>
            <a:r>
              <a:rPr lang="ar-EG" sz="7200" b="1" dirty="0">
                <a:solidFill>
                  <a:srgbClr val="003300"/>
                </a:solidFill>
              </a:rPr>
              <a:t> قَرَارْ مِنْ كِلْمِتَكْ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وَاعِيشْ وَلَوْ ضِدّ التَّيَّارْ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7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3810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 err="1"/>
              <a:t>عَايزَكْ</a:t>
            </a:r>
            <a:r>
              <a:rPr lang="ar-EG" sz="7200" b="1" dirty="0"/>
              <a:t> تكُونْ </a:t>
            </a:r>
            <a:r>
              <a:rPr lang="ar-EG" sz="7200" b="1" dirty="0" err="1"/>
              <a:t>إِنْتَ</a:t>
            </a:r>
            <a:r>
              <a:rPr lang="ar-EG" sz="7200" b="1" dirty="0"/>
              <a:t> الأَسَاسْ</a:t>
            </a:r>
          </a:p>
          <a:p>
            <a:pPr algn="ctr" rtl="1"/>
            <a:r>
              <a:rPr lang="ar-EG" sz="7200" b="1" dirty="0"/>
              <a:t>فِي حَيَاتِي يَا يَسُوعْ وِالْمِقْيَاسْ</a:t>
            </a:r>
          </a:p>
          <a:p>
            <a:pPr algn="ctr" rtl="1"/>
            <a:r>
              <a:rPr lang="ar-EG" sz="6600" b="1" dirty="0"/>
              <a:t>فِي </a:t>
            </a:r>
            <a:r>
              <a:rPr lang="ar-EG" sz="6600" b="1" dirty="0" err="1"/>
              <a:t>الْحِكْمَه</a:t>
            </a:r>
            <a:r>
              <a:rPr lang="ar-EG" sz="6600" b="1" dirty="0"/>
              <a:t> أَنْمُو وفِي </a:t>
            </a:r>
            <a:r>
              <a:rPr lang="ar-EG" sz="6600" b="1" dirty="0" err="1"/>
              <a:t>النِّعْمَه</a:t>
            </a:r>
            <a:r>
              <a:rPr lang="ar-EG" sz="6600" b="1" dirty="0"/>
              <a:t> أَنْمُو</a:t>
            </a:r>
          </a:p>
          <a:p>
            <a:pPr algn="ctr" rtl="1"/>
            <a:r>
              <a:rPr lang="ar-EG" sz="7200" b="1" dirty="0"/>
              <a:t>وفِي الْقَامَه عِنْد الله وِالنَّاسْ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365626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رَجَّعْنِي لِيكْ مِنْ </a:t>
            </a:r>
            <a:r>
              <a:rPr lang="ar-EG" sz="7200" b="1" dirty="0" err="1">
                <a:solidFill>
                  <a:srgbClr val="003300"/>
                </a:solidFill>
              </a:rPr>
              <a:t>تَانِي</a:t>
            </a:r>
            <a:r>
              <a:rPr lang="ar-EG" sz="7200" b="1" dirty="0">
                <a:solidFill>
                  <a:srgbClr val="003300"/>
                </a:solidFill>
              </a:rPr>
              <a:t> اخْتَارْ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تكُونْ إِلَهِي طُول الْمِشْوَارْ</a:t>
            </a:r>
          </a:p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وَآخُد</a:t>
            </a:r>
            <a:r>
              <a:rPr lang="ar-EG" sz="7200" b="1" dirty="0">
                <a:solidFill>
                  <a:srgbClr val="003300"/>
                </a:solidFill>
              </a:rPr>
              <a:t> قَرَارْ مِنْ كِلْمِتَكْ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وَاعِيشْ وَلَوْ ضِدّ التَّيَّارْ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832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</TotalTime>
  <Words>165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2023-12-09T09:40:35Z</dcterms:modified>
</cp:coreProperties>
</file>