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0" d="100"/>
          <a:sy n="60" d="100"/>
        </p:scale>
        <p:origin x="188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آسف مرة </a:t>
            </a:r>
            <a:r>
              <a:rPr lang="ar-EG" sz="8000" b="1" dirty="0" err="1"/>
              <a:t>تانية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آسف</a:t>
            </a:r>
            <a:br>
              <a:rPr lang="ar-EG" sz="7200" b="1" dirty="0"/>
            </a:br>
            <a:r>
              <a:rPr lang="ar-EG" sz="7200" b="1" dirty="0"/>
              <a:t>مرة </a:t>
            </a:r>
            <a:r>
              <a:rPr lang="ar-EG" sz="7200" b="1" dirty="0" err="1"/>
              <a:t>تانية</a:t>
            </a:r>
            <a:r>
              <a:rPr lang="ar-EG" sz="7200" b="1" dirty="0"/>
              <a:t> إني قلت</a:t>
            </a:r>
            <a:endParaRPr lang="en-US" sz="7200" b="1" dirty="0"/>
          </a:p>
          <a:p>
            <a:pPr algn="ctr">
              <a:defRPr/>
            </a:pPr>
            <a:r>
              <a:rPr lang="ar-EG" sz="7200" b="1" dirty="0"/>
              <a:t> في جهلي</a:t>
            </a:r>
            <a:r>
              <a:rPr lang="en-US" sz="7200" b="1" dirty="0"/>
              <a:t> </a:t>
            </a:r>
            <a:r>
              <a:rPr lang="ar-EG" sz="7200" b="1" dirty="0"/>
              <a:t>إنك في سماك</a:t>
            </a:r>
            <a:br>
              <a:rPr lang="ar-EG" sz="7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ar-EG" sz="7200" b="1" dirty="0"/>
              <a:t>وأنا في دنيا أمري فيها </a:t>
            </a:r>
            <a:endParaRPr lang="en-US" sz="7200" b="1" dirty="0"/>
          </a:p>
          <a:p>
            <a:pPr algn="ctr">
              <a:defRPr/>
            </a:pPr>
            <a:r>
              <a:rPr lang="ar-EG" sz="7200" b="1" dirty="0"/>
              <a:t>ما عاد </a:t>
            </a:r>
            <a:r>
              <a:rPr lang="ar-EG" sz="7200" b="1" dirty="0" err="1"/>
              <a:t>يهمك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آسف</a:t>
            </a:r>
            <a:br>
              <a:rPr lang="ar-EG" sz="7200" b="1" dirty="0"/>
            </a:br>
            <a:r>
              <a:rPr lang="ar-EG" sz="7200" b="1" dirty="0"/>
              <a:t>مرة </a:t>
            </a:r>
            <a:r>
              <a:rPr lang="ar-EG" sz="7200" b="1" dirty="0" err="1"/>
              <a:t>تانية</a:t>
            </a:r>
            <a:r>
              <a:rPr lang="ar-EG" sz="7200" b="1" dirty="0"/>
              <a:t> إني جرحت </a:t>
            </a:r>
            <a:endParaRPr lang="en-US" sz="7200" b="1" dirty="0"/>
          </a:p>
          <a:p>
            <a:pPr algn="ctr"/>
            <a:r>
              <a:rPr lang="ar-EG" sz="7200" b="1" dirty="0"/>
              <a:t>في</a:t>
            </a:r>
            <a:r>
              <a:rPr lang="en-US" sz="7200" b="1" dirty="0"/>
              <a:t> </a:t>
            </a:r>
            <a:r>
              <a:rPr lang="ar-EG" sz="7200" b="1" dirty="0"/>
              <a:t>أمانتك </a:t>
            </a:r>
            <a:endParaRPr lang="en-US" sz="7200" b="1" dirty="0"/>
          </a:p>
          <a:p>
            <a:pPr algn="ctr"/>
            <a:r>
              <a:rPr lang="ar-EG" sz="7200" b="1" dirty="0"/>
              <a:t>بس قلبي من </a:t>
            </a:r>
            <a:r>
              <a:rPr lang="ar-EG" sz="7200" b="1" dirty="0" err="1"/>
              <a:t>ورايا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/>
            <a:r>
              <a:rPr lang="ar-EG" sz="7200" b="1" dirty="0"/>
              <a:t>وكلي راح </a:t>
            </a:r>
            <a:r>
              <a:rPr lang="ar-EG" sz="7200" b="1" dirty="0" err="1"/>
              <a:t>يعصب</a:t>
            </a:r>
            <a:r>
              <a:rPr lang="ar-EG" sz="7200" b="1" dirty="0"/>
              <a:t> في جرحك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آآه</a:t>
            </a:r>
            <a:r>
              <a:rPr lang="ar-EG" sz="7200" b="1" dirty="0"/>
              <a:t>	</a:t>
            </a:r>
            <a:r>
              <a:rPr lang="ar-EG" sz="7200" b="1" dirty="0" err="1"/>
              <a:t>آآه</a:t>
            </a:r>
            <a:br>
              <a:rPr lang="ar-EG" sz="7200" b="1" dirty="0"/>
            </a:br>
            <a:r>
              <a:rPr lang="ar-EG" sz="7200" b="1" dirty="0"/>
              <a:t>ويشكي منك ما بين </a:t>
            </a:r>
            <a:r>
              <a:rPr lang="ar-EG" sz="7200" b="1" dirty="0" err="1"/>
              <a:t>إيديك</a:t>
            </a:r>
            <a:br>
              <a:rPr lang="ar-EG" sz="7200" b="1" dirty="0"/>
            </a:br>
            <a:r>
              <a:rPr lang="ar-EG" sz="7200" b="1" dirty="0"/>
              <a:t>يشكي منك</a:t>
            </a:r>
            <a:br>
              <a:rPr lang="en-US" sz="7200" b="1" dirty="0"/>
            </a:br>
            <a:r>
              <a:rPr lang="en-US" sz="7200" b="1" dirty="0"/>
              <a:t> </a:t>
            </a:r>
            <a:r>
              <a:rPr lang="ar-EG" sz="7200" b="1" dirty="0"/>
              <a:t>وأنا </a:t>
            </a:r>
            <a:r>
              <a:rPr lang="ar-EG" sz="7200" b="1" dirty="0" err="1"/>
              <a:t>بابكي</a:t>
            </a:r>
            <a:r>
              <a:rPr lang="ar-EG" sz="7200" b="1" dirty="0"/>
              <a:t> عندك كابن ليك أبكي عندك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2367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EG" sz="7200" b="1" dirty="0"/>
              <a:t>ما أنت مالي الصورة عندي وقلبي مش عارف غيرك</a:t>
            </a:r>
            <a:br>
              <a:rPr lang="en-US" sz="7200" b="1" dirty="0"/>
            </a:br>
            <a:r>
              <a:rPr lang="ar-EG" sz="7200" b="1" dirty="0"/>
              <a:t>وأما </a:t>
            </a:r>
            <a:r>
              <a:rPr lang="ar-EG" sz="7200" b="1" dirty="0" err="1"/>
              <a:t>بتضيق</a:t>
            </a:r>
            <a:r>
              <a:rPr lang="ar-EG" sz="7200" b="1" dirty="0"/>
              <a:t> </a:t>
            </a:r>
            <a:r>
              <a:rPr lang="ar-EG" sz="7200" b="1" dirty="0" err="1"/>
              <a:t>بيَّ</a:t>
            </a:r>
            <a:r>
              <a:rPr lang="ar-EG" sz="7200" b="1" dirty="0"/>
              <a:t> </a:t>
            </a:r>
            <a:r>
              <a:rPr lang="ar-EG" sz="7200" b="1" dirty="0" err="1"/>
              <a:t>بأصرخ</a:t>
            </a:r>
            <a:br>
              <a:rPr lang="en-US" sz="7200" b="1" dirty="0"/>
            </a:br>
            <a:r>
              <a:rPr lang="ar-EG" sz="7200" b="1" dirty="0"/>
              <a:t>وأبقى مش </a:t>
            </a:r>
            <a:r>
              <a:rPr lang="ar-EG" sz="7200" b="1" dirty="0" err="1"/>
              <a:t>شايف</a:t>
            </a:r>
            <a:r>
              <a:rPr lang="ar-EG" sz="7200" b="1" dirty="0"/>
              <a:t> غيرك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EG" sz="6600" b="1" dirty="0"/>
              <a:t>وهو </a:t>
            </a:r>
            <a:r>
              <a:rPr lang="ar-EG" sz="6600" b="1" dirty="0" err="1"/>
              <a:t>مين</a:t>
            </a:r>
            <a:r>
              <a:rPr lang="ar-EG" sz="6600" b="1" dirty="0"/>
              <a:t> أقدر أروح له </a:t>
            </a:r>
            <a:br>
              <a:rPr lang="en-US" sz="6600" b="1" dirty="0"/>
            </a:br>
            <a:r>
              <a:rPr lang="ar-EG" sz="6600" b="1" dirty="0"/>
              <a:t>وأبوح له باللي في قلبي غيرك</a:t>
            </a:r>
            <a:br>
              <a:rPr lang="en-US" sz="6600" b="1" dirty="0"/>
            </a:br>
            <a:r>
              <a:rPr lang="ar-EG" sz="6600" b="1" dirty="0"/>
              <a:t>وبأناته يحتملني </a:t>
            </a:r>
            <a:br>
              <a:rPr lang="ar-EG" sz="6600" b="1" dirty="0"/>
            </a:br>
            <a:r>
              <a:rPr lang="ar-EG" sz="6600" b="1" dirty="0"/>
              <a:t>ويعفي عني</a:t>
            </a:r>
            <a:r>
              <a:rPr lang="en-US" sz="6600" b="1" dirty="0"/>
              <a:t> </a:t>
            </a:r>
            <a:r>
              <a:rPr lang="ar-EG" sz="6600" b="1" dirty="0"/>
              <a:t>لو أقوله فينك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41326"/>
            <a:ext cx="9144000" cy="512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3000"/>
              </a:spcBef>
            </a:pPr>
            <a:r>
              <a:rPr lang="ar-EG" sz="8800" b="1" dirty="0" err="1"/>
              <a:t>آآسف</a:t>
            </a:r>
            <a:br>
              <a:rPr lang="en-US" sz="8800" b="1" dirty="0"/>
            </a:br>
            <a:r>
              <a:rPr lang="ar-EG" sz="8800" b="1" dirty="0"/>
              <a:t>مرة </a:t>
            </a:r>
            <a:r>
              <a:rPr lang="ar-EG" sz="8800" b="1" dirty="0" err="1"/>
              <a:t>تانية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108</Words>
  <Application>Microsoft Office PowerPoint</Application>
  <PresentationFormat>عرض على الشاشة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2023-12-10T14:19:32Z</dcterms:modified>
</cp:coreProperties>
</file>