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0" d="100"/>
          <a:sy n="60" d="100"/>
        </p:scale>
        <p:origin x="24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آسف وباعلن بالندم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والقلب مال والبعد طال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جاي أصلح غلطتي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آسف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247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آسف وباعلن بالندم أسفي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على كل مرة بعدت عن هدفي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الهدف إنك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تملك حياتي ودنيتي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تملك لساني وكلمتي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تملك دموعي وفرحتي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وانت اللي ترسم بالأمل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مشوار حياتي وسكتي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لكن حصل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اللي كان أملي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اللي كان هدفي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غير اللي كان ساكن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ضميري ونيتِّي</a:t>
            </a:r>
          </a:p>
        </p:txBody>
      </p:sp>
    </p:spTree>
    <p:extLst>
      <p:ext uri="{BB962C8B-B14F-4D97-AF65-F5344CB8AC3E}">
        <p14:creationId xmlns:p14="http://schemas.microsoft.com/office/powerpoint/2010/main" val="21493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447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والقلب مال والبعد طال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جاي أصلح غلطتي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آسف</a:t>
            </a:r>
          </a:p>
        </p:txBody>
      </p:sp>
    </p:spTree>
    <p:extLst>
      <p:ext uri="{BB962C8B-B14F-4D97-AF65-F5344CB8AC3E}">
        <p14:creationId xmlns:p14="http://schemas.microsoft.com/office/powerpoint/2010/main" val="2597740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آسف على كل دقيقة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لحظة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مامشيتش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معاك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آسف على كل مسافة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وخطوة ماكنتش وراك</a:t>
            </a:r>
          </a:p>
        </p:txBody>
      </p:sp>
    </p:spTree>
    <p:extLst>
      <p:ext uri="{BB962C8B-B14F-4D97-AF65-F5344CB8AC3E}">
        <p14:creationId xmlns:p14="http://schemas.microsoft.com/office/powerpoint/2010/main" val="115497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عشت حياتي في جو الخدمة وبقيت واحد من القيادات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شكلي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باخدم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والواقع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رغبة في تحقيق الذات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آسف</a:t>
            </a:r>
          </a:p>
        </p:txBody>
      </p:sp>
    </p:spTree>
    <p:extLst>
      <p:ext uri="{BB962C8B-B14F-4D97-AF65-F5344CB8AC3E}">
        <p14:creationId xmlns:p14="http://schemas.microsoft.com/office/powerpoint/2010/main" val="2163802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تسبيحك مالي حياتي فرح ومجد وحب شديد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عمره ما كان كلمات محفوظة شكل وصنعة ولحن جديد</a:t>
            </a:r>
          </a:p>
        </p:txBody>
      </p:sp>
    </p:spTree>
    <p:extLst>
      <p:ext uri="{BB962C8B-B14F-4D97-AF65-F5344CB8AC3E}">
        <p14:creationId xmlns:p14="http://schemas.microsoft.com/office/powerpoint/2010/main" val="252867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ترنيمي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بيعلن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مجدك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يشهد عن حبك وحنانك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أحياناً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دلوقتي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بارنم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نفسي مش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علشانك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302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3803</TotalTime>
  <Words>140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2023-12-10T14:23:22Z</dcterms:modified>
</cp:coreProperties>
</file>