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12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60" d="100"/>
          <a:sy n="60" d="100"/>
        </p:scale>
        <p:origin x="240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آسف وباعلن بالندم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والقلب مال والبعد طال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وأنا جاي أصلح غلطتي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وأنا آسف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2476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آسف وباعلن بالندم أسفي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على كل مرة بعدت عن هدفي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كان الهدف إنك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تملك حياتي ودنيتي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تملك لساني وكلمتي</a:t>
            </a: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تملك دموعي وفرحتي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وانت اللي ترسم بالأمل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مشوار حياتي وسكتي</a:t>
            </a:r>
          </a:p>
        </p:txBody>
      </p:sp>
    </p:spTree>
    <p:extLst>
      <p:ext uri="{BB962C8B-B14F-4D97-AF65-F5344CB8AC3E}">
        <p14:creationId xmlns:p14="http://schemas.microsoft.com/office/powerpoint/2010/main" val="3691365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لكن حصل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غير اللي كان أملي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غير اللي كان هدفي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غير اللي كان ساكن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ضميري ونيتِّي</a:t>
            </a:r>
          </a:p>
        </p:txBody>
      </p:sp>
    </p:spTree>
    <p:extLst>
      <p:ext uri="{BB962C8B-B14F-4D97-AF65-F5344CB8AC3E}">
        <p14:creationId xmlns:p14="http://schemas.microsoft.com/office/powerpoint/2010/main" val="214930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447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والقلب مال والبعد طال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وأنا جاي أصلح غلطتي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وأنا آسف</a:t>
            </a:r>
          </a:p>
        </p:txBody>
      </p:sp>
    </p:spTree>
    <p:extLst>
      <p:ext uri="{BB962C8B-B14F-4D97-AF65-F5344CB8AC3E}">
        <p14:creationId xmlns:p14="http://schemas.microsoft.com/office/powerpoint/2010/main" val="2597740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أنا آسف على كل دقيقة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أو لحظة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مامشيتش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معاك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أنا آسف على كل مسافة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وخطوة ماكنتش وراك</a:t>
            </a:r>
          </a:p>
        </p:txBody>
      </p:sp>
    </p:spTree>
    <p:extLst>
      <p:ext uri="{BB962C8B-B14F-4D97-AF65-F5344CB8AC3E}">
        <p14:creationId xmlns:p14="http://schemas.microsoft.com/office/powerpoint/2010/main" val="1154977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عشت حياتي في جو الخدمة وبقيت واحد من القيادات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كان شكلي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باخدم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والواقع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كان رغبة في تحقيق الذات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وأنا آسف</a:t>
            </a:r>
          </a:p>
        </p:txBody>
      </p:sp>
    </p:spTree>
    <p:extLst>
      <p:ext uri="{BB962C8B-B14F-4D97-AF65-F5344CB8AC3E}">
        <p14:creationId xmlns:p14="http://schemas.microsoft.com/office/powerpoint/2010/main" val="2163802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كان تسبيحك مالي حياتي فرح ومجد وحب شديد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عمره ما كان كلمات محفوظة شكل وصنعة ولحن جديد</a:t>
            </a:r>
          </a:p>
        </p:txBody>
      </p:sp>
    </p:spTree>
    <p:extLst>
      <p:ext uri="{BB962C8B-B14F-4D97-AF65-F5344CB8AC3E}">
        <p14:creationId xmlns:p14="http://schemas.microsoft.com/office/powerpoint/2010/main" val="2528677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كان ترنيمي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بيعلن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مجدك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يشهد عن حبك وحنانك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أحياناً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دلوقتي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بارنم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علشان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نفسي مش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علشانك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8302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3803</TotalTime>
  <Words>140</Words>
  <Application>Microsoft Office PowerPoint</Application>
  <PresentationFormat>عرض على الشاشة 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320</cp:revision>
  <dcterms:created xsi:type="dcterms:W3CDTF">2021-12-07T14:30:00Z</dcterms:created>
  <dcterms:modified xsi:type="dcterms:W3CDTF">2023-12-10T14:23:22Z</dcterms:modified>
</cp:coreProperties>
</file>