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51" r:id="rId6"/>
    <p:sldId id="349" r:id="rId7"/>
    <p:sldId id="35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1"/>
            <p14:sldId id="349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78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أسكب علينا يا مليكنا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أسكب علينا يا مليكنا </a:t>
            </a:r>
          </a:p>
          <a:p>
            <a:pPr algn="ctr" rtl="1"/>
            <a:r>
              <a:rPr lang="ar-EG" sz="7200" b="1" dirty="0"/>
              <a:t>فرح قلوبنا وباركنا</a:t>
            </a:r>
            <a:br>
              <a:rPr lang="ar-EG" sz="7200" b="1" dirty="0"/>
            </a:br>
            <a:r>
              <a:rPr lang="ar-EG" sz="7200" b="1" dirty="0"/>
              <a:t>إحنا ليك شعبك ليك </a:t>
            </a:r>
          </a:p>
          <a:p>
            <a:pPr algn="ctr" rtl="1"/>
            <a:r>
              <a:rPr lang="ar-EG" sz="7200" b="1" dirty="0"/>
              <a:t>منقوشة في كفك </a:t>
            </a:r>
            <a:r>
              <a:rPr lang="ar-EG" sz="7200" b="1" dirty="0" err="1"/>
              <a:t>أسامينا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بروحك انهض في كنيستك وســــــود فيها بسلطـــــان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والعاثــــر فيهـــــا يتقـــوى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ويتشـــــــدد بإيمـــــــــان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/>
            <a:r>
              <a:rPr lang="ar-EG" sz="7200" b="1" dirty="0" err="1"/>
              <a:t>علشان</a:t>
            </a:r>
            <a:r>
              <a:rPr lang="ar-EG" sz="7200" b="1" dirty="0"/>
              <a:t> نهتف لك ونغني </a:t>
            </a:r>
          </a:p>
          <a:p>
            <a:pPr algn="ctr" rtl="1"/>
            <a:r>
              <a:rPr lang="ar-EG" sz="7200" b="1" dirty="0"/>
              <a:t>نرفع أصواتنا ونعلي</a:t>
            </a:r>
            <a:br>
              <a:rPr lang="ar-EG" sz="7200" b="1" dirty="0"/>
            </a:br>
            <a:r>
              <a:rPr lang="ar-EG" sz="7200" b="1" dirty="0"/>
              <a:t>مجدًا ليك عزًّا ليك </a:t>
            </a:r>
          </a:p>
          <a:p>
            <a:pPr algn="ctr" rtl="1"/>
            <a:r>
              <a:rPr lang="ar-EG" sz="7200" b="1" dirty="0"/>
              <a:t>ما </a:t>
            </a:r>
            <a:r>
              <a:rPr lang="ar-EG" sz="7200" b="1" dirty="0" err="1"/>
              <a:t>إنت</a:t>
            </a:r>
            <a:r>
              <a:rPr lang="ar-EG" sz="7200" b="1" dirty="0"/>
              <a:t> إلهنا وراعينا</a:t>
            </a: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بروحك انهض في كنيستك وســــــود فيها بسلطـــــان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والعاثــــر فيهـــــا يتقـــوى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ويتشـــــــدد بإيمـــــــــان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97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endParaRPr lang="ar-EG" sz="7200" b="1" dirty="0"/>
          </a:p>
          <a:p>
            <a:pPr algn="ctr" rtl="1"/>
            <a:r>
              <a:rPr lang="ar-EG" sz="7200" b="1" dirty="0"/>
              <a:t>نشهد لك على عملك فينا والنعمة اللي وهبتها لينا</a:t>
            </a:r>
            <a:br>
              <a:rPr lang="ar-EG" sz="7200" b="1" dirty="0"/>
            </a:br>
            <a:r>
              <a:rPr lang="ar-EG" sz="7200" b="1" dirty="0"/>
              <a:t>مفديين محميين </a:t>
            </a:r>
          </a:p>
          <a:p>
            <a:pPr algn="ctr" rtl="1"/>
            <a:r>
              <a:rPr lang="ar-EG" sz="7200" b="1" dirty="0"/>
              <a:t>بقوة دمك يا فادينا</a:t>
            </a:r>
            <a:endParaRPr lang="ar-SA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بروحك انهض في كنيستك وســــــود فيها بسلطـــــان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والعاثــــر فيهـــــا يتقـــوى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ويتشـــــــدد بإيمـــــــــان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24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</TotalTime>
  <Words>101</Words>
  <Application>Microsoft Office PowerPoint</Application>
  <PresentationFormat>عرض على الشاشة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198</cp:revision>
  <dcterms:created xsi:type="dcterms:W3CDTF">2021-12-07T14:30:00Z</dcterms:created>
  <dcterms:modified xsi:type="dcterms:W3CDTF">2023-12-10T14:32:22Z</dcterms:modified>
</cp:coreProperties>
</file>