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46" r:id="rId3"/>
    <p:sldId id="27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53" autoAdjust="0"/>
    <p:restoredTop sz="94660"/>
  </p:normalViewPr>
  <p:slideViewPr>
    <p:cSldViewPr>
      <p:cViewPr>
        <p:scale>
          <a:sx n="68" d="100"/>
          <a:sy n="68" d="100"/>
        </p:scale>
        <p:origin x="-1128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278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أسكن </a:t>
            </a:r>
            <a:r>
              <a:rPr lang="ar-EG" sz="7200" b="1" dirty="0" smtClean="0"/>
              <a:t>هنا وسطينا</a:t>
            </a:r>
            <a:endParaRPr lang="ar-EG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-152400"/>
            <a:ext cx="91440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 smtClean="0"/>
              <a:t>اسكـــــن هنا وسطينا </a:t>
            </a:r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بمواهـــب فيض علينا</a:t>
            </a:r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روحــــك </a:t>
            </a:r>
            <a:r>
              <a:rPr lang="ar-EG" sz="7200" b="1" dirty="0" err="1" smtClean="0"/>
              <a:t>انت</a:t>
            </a:r>
            <a:r>
              <a:rPr lang="ar-EG" sz="7200" b="1" dirty="0" smtClean="0"/>
              <a:t> يغطينا </a:t>
            </a:r>
          </a:p>
          <a:p>
            <a:pPr algn="ctr">
              <a:lnSpc>
                <a:spcPct val="150000"/>
              </a:lnSpc>
            </a:pPr>
            <a:r>
              <a:rPr lang="ar-EG" sz="7200" b="1" dirty="0" err="1" smtClean="0"/>
              <a:t>انت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ياملك</a:t>
            </a:r>
            <a:r>
              <a:rPr lang="ar-EG" sz="7200" b="1" dirty="0" smtClean="0"/>
              <a:t> 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8148"/>
            <a:ext cx="91440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 smtClean="0"/>
              <a:t>قـــــــــــــدس </a:t>
            </a:r>
            <a:r>
              <a:rPr lang="ar-EG" sz="7200" b="1" dirty="0" err="1" smtClean="0"/>
              <a:t>اوانينا</a:t>
            </a:r>
            <a:endParaRPr lang="ar-EG" sz="7200" b="1" dirty="0" smtClean="0"/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بزيت واسكــب علينا</a:t>
            </a:r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بنارك </a:t>
            </a:r>
            <a:r>
              <a:rPr lang="ar-EG" sz="7200" b="1" dirty="0" err="1" smtClean="0"/>
              <a:t>واشعـل</a:t>
            </a:r>
            <a:r>
              <a:rPr lang="ar-EG" sz="7200" b="1" dirty="0" smtClean="0"/>
              <a:t> فينا</a:t>
            </a:r>
          </a:p>
          <a:p>
            <a:pPr algn="ctr">
              <a:lnSpc>
                <a:spcPct val="150000"/>
              </a:lnSpc>
            </a:pPr>
            <a:r>
              <a:rPr lang="ar-EG" sz="7200" b="1" dirty="0" err="1" smtClean="0"/>
              <a:t>انت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ياملك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1764</TotalTime>
  <Words>25</Words>
  <Application>Microsoft Office PowerPoint</Application>
  <PresentationFormat>عرض على الشاشة (3:4)‏</PresentationFormat>
  <Paragraphs>10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197</cp:revision>
  <dcterms:created xsi:type="dcterms:W3CDTF">2021-12-07T14:30:00Z</dcterms:created>
  <dcterms:modified xsi:type="dcterms:W3CDTF">2022-03-03T12:20:38Z</dcterms:modified>
</cp:coreProperties>
</file>