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أسكن </a:t>
            </a:r>
            <a:r>
              <a:rPr lang="ar-EG" sz="7200" b="1" dirty="0" smtClean="0"/>
              <a:t>هنا وسطينا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-1524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اسكـــــن هنا وسطينا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بمواهـــب فيض علينا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روحــــك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يغطينا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 smtClean="0"/>
              <a:t>انت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ياملك</a:t>
            </a:r>
            <a:r>
              <a:rPr lang="ar-EG" sz="7200" b="1" dirty="0" smtClean="0"/>
              <a:t> 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81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قـــــــــــــدس </a:t>
            </a:r>
            <a:r>
              <a:rPr lang="ar-EG" sz="7200" b="1" dirty="0" err="1" smtClean="0"/>
              <a:t>اوانينا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بزيت واسكــب علينا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بنارك </a:t>
            </a:r>
            <a:r>
              <a:rPr lang="ar-EG" sz="7200" b="1" dirty="0" err="1" smtClean="0"/>
              <a:t>واشعـل</a:t>
            </a:r>
            <a:r>
              <a:rPr lang="ar-EG" sz="7200" b="1" dirty="0" smtClean="0"/>
              <a:t> فينا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 smtClean="0"/>
              <a:t>انت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ياملك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25</Words>
  <Application>Microsoft Office PowerPoint</Application>
  <PresentationFormat>عرض على الشاشة (3:4)‏</PresentationFormat>
  <Paragraphs>10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197</cp:revision>
  <dcterms:created xsi:type="dcterms:W3CDTF">2021-12-07T14:30:00Z</dcterms:created>
  <dcterms:modified xsi:type="dcterms:W3CDTF">2022-03-03T12:20:38Z</dcterms:modified>
</cp:coreProperties>
</file>