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58" d="100"/>
          <a:sy n="58" d="100"/>
        </p:scale>
        <p:origin x="12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1290567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latin typeface="Times New Roman (Arabic)" pitchFamily="26" charset="0"/>
              </a:rPr>
              <a:t>إ</a:t>
            </a:r>
            <a:r>
              <a:rPr lang="ar-SA" altLang="en-US" sz="6600" b="1" dirty="0">
                <a:latin typeface="Times New Roman (Arabic)" pitchFamily="26" charset="0"/>
              </a:rPr>
              <a:t>سم الرب </a:t>
            </a:r>
            <a:r>
              <a:rPr lang="ar-SA" altLang="en-US" sz="6600" b="1" dirty="0" err="1">
                <a:latin typeface="Times New Roman (Arabic)" pitchFamily="26" charset="0"/>
              </a:rPr>
              <a:t>هايعلي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(اسم الرب </a:t>
            </a:r>
            <a:r>
              <a:rPr lang="ar-SA" sz="8000" b="1" dirty="0" err="1"/>
              <a:t>هايعلي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ويعلي في كل مكان</a:t>
            </a:r>
          </a:p>
          <a:p>
            <a:pPr algn="ctr" rtl="1"/>
            <a:r>
              <a:rPr lang="ar-SA" sz="8000" b="1" dirty="0" err="1"/>
              <a:t>احنا</a:t>
            </a:r>
            <a:r>
              <a:rPr lang="ar-SA" sz="8000" b="1" dirty="0"/>
              <a:t> أولاده وهو أبونا </a:t>
            </a:r>
            <a:endParaRPr lang="ar-EG" sz="8000" b="1" dirty="0"/>
          </a:p>
          <a:p>
            <a:pPr algn="ctr" rtl="1"/>
            <a:r>
              <a:rPr lang="ar-SA" sz="8000" b="1" dirty="0"/>
              <a:t>بيدينا الأمان)2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62085"/>
            <a:ext cx="9220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(نهتف </a:t>
            </a:r>
            <a:r>
              <a:rPr lang="ar-SA" sz="7200" b="1" dirty="0" err="1"/>
              <a:t>دايمًا</a:t>
            </a:r>
            <a:r>
              <a:rPr lang="ar-SA" sz="7200" b="1" dirty="0"/>
              <a:t> لاسم فادينا </a:t>
            </a:r>
            <a:endParaRPr lang="ar-EG" sz="7200" b="1" dirty="0"/>
          </a:p>
          <a:p>
            <a:pPr algn="ctr" rtl="1"/>
            <a:r>
              <a:rPr lang="ar-SA" sz="7200" b="1" dirty="0"/>
              <a:t>اللي مالينا إيمان</a:t>
            </a:r>
          </a:p>
          <a:p>
            <a:pPr algn="ctr"/>
            <a:r>
              <a:rPr lang="ar-SA" sz="7200" b="1" dirty="0"/>
              <a:t>إن مجيئه حقيقة </a:t>
            </a:r>
            <a:r>
              <a:rPr lang="ar-SA" sz="7200" b="1" dirty="0" err="1"/>
              <a:t>هاتحصل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/>
            <a:r>
              <a:rPr lang="ar-SA" sz="7200" b="1" dirty="0"/>
              <a:t>وان طال الزمان)2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38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121</cp:revision>
  <dcterms:created xsi:type="dcterms:W3CDTF">2021-12-07T14:30:00Z</dcterms:created>
  <dcterms:modified xsi:type="dcterms:W3CDTF">2023-12-10T14:38:02Z</dcterms:modified>
</cp:coreProperties>
</file>