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56" d="100"/>
          <a:sy n="56" d="100"/>
        </p:scale>
        <p:origin x="18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416510"/>
            <a:ext cx="8763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إسم</a:t>
            </a:r>
            <a:r>
              <a:rPr lang="ar-EG" sz="6600" b="1" dirty="0"/>
              <a:t> </a:t>
            </a:r>
            <a:r>
              <a:rPr lang="ar-EG" sz="6600" b="1" dirty="0" err="1"/>
              <a:t>بنضمن</a:t>
            </a:r>
            <a:r>
              <a:rPr lang="ar-EG" sz="6600" b="1" dirty="0"/>
              <a:t> فيه نصرتنا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29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ماشين </a:t>
            </a:r>
            <a:r>
              <a:rPr lang="ar-EG" sz="6600" b="1" dirty="0" err="1"/>
              <a:t>فى</a:t>
            </a:r>
            <a:r>
              <a:rPr lang="ar-EG" sz="6600" b="1" dirty="0"/>
              <a:t> موكب نصرة وبهجة </a:t>
            </a:r>
          </a:p>
          <a:p>
            <a:pPr algn="ctr" rtl="1"/>
            <a:r>
              <a:rPr lang="ar-EG" sz="6600" b="1" dirty="0"/>
              <a:t>كل </a:t>
            </a:r>
            <a:r>
              <a:rPr lang="ar-EG" sz="6600" b="1" dirty="0" err="1"/>
              <a:t>ضيقاتنا</a:t>
            </a:r>
            <a:r>
              <a:rPr lang="ar-EG" sz="6600" b="1" dirty="0"/>
              <a:t> بدم ثمين</a:t>
            </a:r>
            <a:br>
              <a:rPr lang="ar-EG" sz="6600" b="1" dirty="0"/>
            </a:br>
            <a:r>
              <a:rPr lang="ar-EG" sz="6600" b="1" dirty="0"/>
              <a:t>نمشى ونعلن ملك إلهنا </a:t>
            </a:r>
          </a:p>
          <a:p>
            <a:pPr algn="ctr" rtl="1"/>
            <a:r>
              <a:rPr lang="ar-EG" sz="6600" b="1" dirty="0"/>
              <a:t>رافعين رايات المفديين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بنضمن</a:t>
            </a:r>
            <a:r>
              <a:rPr lang="ar-EG" sz="6600" b="1" dirty="0">
                <a:solidFill>
                  <a:srgbClr val="003300"/>
                </a:solidFill>
              </a:rPr>
              <a:t> فيه نصرتنا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ننشد ونرفع له الألحان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بنعلن</a:t>
            </a:r>
            <a:r>
              <a:rPr lang="ar-EG" sz="6600" b="1" dirty="0">
                <a:solidFill>
                  <a:srgbClr val="003300"/>
                </a:solidFill>
              </a:rPr>
              <a:t> بيه غلبتنا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يسوعنا</a:t>
            </a:r>
            <a:r>
              <a:rPr lang="ar-EG" sz="6600" b="1" dirty="0">
                <a:solidFill>
                  <a:srgbClr val="003300"/>
                </a:solidFill>
              </a:rPr>
              <a:t> فادي الأنسان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29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ننشد ونعلن بيك فرحتنا </a:t>
            </a:r>
          </a:p>
          <a:p>
            <a:pPr algn="ctr" rtl="1"/>
            <a:r>
              <a:rPr lang="ar-EG" sz="6600" b="1" dirty="0"/>
              <a:t>نفرح ولينا </a:t>
            </a:r>
            <a:r>
              <a:rPr lang="ar-EG" sz="6600" b="1" dirty="0" err="1"/>
              <a:t>الأنتصار</a:t>
            </a:r>
            <a:endParaRPr lang="ar-EG" sz="6600" b="1" dirty="0"/>
          </a:p>
          <a:p>
            <a:pPr algn="ctr" rtl="1"/>
            <a:r>
              <a:rPr lang="ar-EG" sz="6600" b="1" dirty="0"/>
              <a:t>نهتف ونعلي بيك قوتنا </a:t>
            </a:r>
          </a:p>
          <a:p>
            <a:pPr algn="ctr" rtl="1"/>
            <a:r>
              <a:rPr lang="ar-EG" sz="6600" b="1" dirty="0"/>
              <a:t>ونغني ليك مجداً يا بار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بنضمن</a:t>
            </a:r>
            <a:r>
              <a:rPr lang="ar-EG" sz="6600" b="1" dirty="0">
                <a:solidFill>
                  <a:srgbClr val="003300"/>
                </a:solidFill>
              </a:rPr>
              <a:t> فيه نصرتنا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ننشد ونرفع له الألحان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بنعلن</a:t>
            </a:r>
            <a:r>
              <a:rPr lang="ar-EG" sz="6600" b="1" dirty="0">
                <a:solidFill>
                  <a:srgbClr val="003300"/>
                </a:solidFill>
              </a:rPr>
              <a:t> بيه غلبتنا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يسوعنا</a:t>
            </a:r>
            <a:r>
              <a:rPr lang="ar-EG" sz="6600" b="1" dirty="0">
                <a:solidFill>
                  <a:srgbClr val="003300"/>
                </a:solidFill>
              </a:rPr>
              <a:t> فادي الأنسان</a:t>
            </a:r>
          </a:p>
        </p:txBody>
      </p:sp>
    </p:spTree>
    <p:extLst>
      <p:ext uri="{BB962C8B-B14F-4D97-AF65-F5344CB8AC3E}">
        <p14:creationId xmlns:p14="http://schemas.microsoft.com/office/powerpoint/2010/main" val="118320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29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ليك أفراحنا وليك أعيادنا </a:t>
            </a:r>
          </a:p>
          <a:p>
            <a:pPr algn="ctr" rtl="1"/>
            <a:r>
              <a:rPr lang="ar-EG" sz="6600" b="1" dirty="0"/>
              <a:t>ليك أغانينا ليك الأنغام</a:t>
            </a:r>
          </a:p>
          <a:p>
            <a:pPr algn="ctr" rtl="1"/>
            <a:r>
              <a:rPr lang="ar-EG" sz="6600" b="1" dirty="0"/>
              <a:t>نهدي حياتنا وفيك رؤيتنا </a:t>
            </a:r>
          </a:p>
          <a:p>
            <a:pPr algn="ctr" rtl="1"/>
            <a:r>
              <a:rPr lang="ar-EG" sz="6600" b="1" dirty="0"/>
              <a:t>أشعلها فينا طول الأيام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2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بنضمن</a:t>
            </a:r>
            <a:r>
              <a:rPr lang="ar-EG" sz="6600" b="1" dirty="0">
                <a:solidFill>
                  <a:srgbClr val="003300"/>
                </a:solidFill>
              </a:rPr>
              <a:t> فيه نصرتنا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ننشد ونرفع له الألحان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بنعلن</a:t>
            </a:r>
            <a:r>
              <a:rPr lang="ar-EG" sz="6600" b="1" dirty="0">
                <a:solidFill>
                  <a:srgbClr val="003300"/>
                </a:solidFill>
              </a:rPr>
              <a:t> بيه غلبتنا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إسم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يسوعنا</a:t>
            </a:r>
            <a:r>
              <a:rPr lang="ar-EG" sz="6600" b="1" dirty="0">
                <a:solidFill>
                  <a:srgbClr val="003300"/>
                </a:solidFill>
              </a:rPr>
              <a:t> فادي الأنسان</a:t>
            </a:r>
          </a:p>
        </p:txBody>
      </p:sp>
    </p:spTree>
    <p:extLst>
      <p:ext uri="{BB962C8B-B14F-4D97-AF65-F5344CB8AC3E}">
        <p14:creationId xmlns:p14="http://schemas.microsoft.com/office/powerpoint/2010/main" val="415841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111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2023-12-10T14:43:00Z</dcterms:modified>
</cp:coreProperties>
</file>