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428" r:id="rId3"/>
    <p:sldId id="429" r:id="rId4"/>
    <p:sldId id="430" r:id="rId5"/>
    <p:sldId id="431" r:id="rId6"/>
    <p:sldId id="432" r:id="rId7"/>
    <p:sldId id="433" r:id="rId8"/>
    <p:sldId id="434" r:id="rId9"/>
    <p:sldId id="435" r:id="rId10"/>
    <p:sldId id="436" r:id="rId11"/>
    <p:sldId id="437" r:id="rId12"/>
    <p:sldId id="438" r:id="rId13"/>
    <p:sldId id="439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432"/>
            <p14:sldId id="433"/>
            <p14:sldId id="434"/>
            <p14:sldId id="435"/>
            <p14:sldId id="436"/>
            <p14:sldId id="437"/>
            <p14:sldId id="438"/>
            <p14:sldId id="43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136" y="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اسم حبيبك إيه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440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5-</a:t>
            </a:r>
          </a:p>
          <a:p>
            <a:pPr algn="ctr" rtl="1"/>
            <a:r>
              <a:rPr lang="ar-EG" sz="8000" b="1" dirty="0" err="1"/>
              <a:t>إنت</a:t>
            </a:r>
            <a:r>
              <a:rPr lang="ar-EG" sz="8000" b="1" dirty="0"/>
              <a:t> </a:t>
            </a:r>
            <a:r>
              <a:rPr lang="ar-EG" sz="8000" b="1" dirty="0" err="1"/>
              <a:t>هاتخدم</a:t>
            </a:r>
            <a:r>
              <a:rPr lang="ar-EG" sz="8000" b="1" dirty="0"/>
              <a:t> </a:t>
            </a:r>
            <a:r>
              <a:rPr lang="ar-EG" sz="8000" b="1" dirty="0" err="1"/>
              <a:t>مين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أنا </a:t>
            </a:r>
            <a:r>
              <a:rPr lang="ar-EG" sz="8000" b="1" dirty="0" err="1"/>
              <a:t>هاخدم</a:t>
            </a:r>
            <a:r>
              <a:rPr lang="ar-EG" sz="8000" b="1" dirty="0"/>
              <a:t> يسوع</a:t>
            </a:r>
            <a:br>
              <a:rPr lang="ar-EG" sz="8000" b="1" dirty="0"/>
            </a:br>
            <a:r>
              <a:rPr lang="ar-EG" sz="8000" b="1" dirty="0" err="1"/>
              <a:t>مين</a:t>
            </a:r>
            <a:r>
              <a:rPr lang="ar-EG" sz="8000" b="1" dirty="0"/>
              <a:t> </a:t>
            </a:r>
            <a:r>
              <a:rPr lang="ar-EG" sz="8000" b="1" dirty="0" err="1"/>
              <a:t>بيفرح</a:t>
            </a:r>
            <a:r>
              <a:rPr lang="ar-EG" sz="8000" b="1" dirty="0"/>
              <a:t> قلبي </a:t>
            </a:r>
          </a:p>
          <a:p>
            <a:pPr algn="ctr" rtl="1"/>
            <a:r>
              <a:rPr lang="ar-EG" sz="8000" b="1" dirty="0"/>
              <a:t>هو ويمسح لي الدموع</a:t>
            </a: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52400"/>
            <a:ext cx="9982199" cy="9633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رايح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رايح</a:t>
            </a:r>
            <a:r>
              <a:rPr lang="ar-EG" sz="8000" b="1" dirty="0">
                <a:solidFill>
                  <a:srgbClr val="00582A"/>
                </a:solidFill>
              </a:rPr>
              <a:t> على فين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ع </a:t>
            </a:r>
            <a:r>
              <a:rPr lang="ar-EG" sz="8000" b="1" dirty="0" err="1">
                <a:solidFill>
                  <a:srgbClr val="00582A"/>
                </a:solidFill>
              </a:rPr>
              <a:t>السما</a:t>
            </a:r>
            <a:r>
              <a:rPr lang="ar-EG" sz="8000" b="1" dirty="0">
                <a:solidFill>
                  <a:srgbClr val="00582A"/>
                </a:solidFill>
              </a:rPr>
              <a:t> على طول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 err="1">
                <a:solidFill>
                  <a:srgbClr val="00582A"/>
                </a:solidFill>
              </a:rPr>
              <a:t>رايـــح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رايــــح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رايح</a:t>
            </a:r>
            <a:r>
              <a:rPr lang="ar-EG" sz="8000" b="1" dirty="0">
                <a:solidFill>
                  <a:srgbClr val="00582A"/>
                </a:solidFill>
              </a:rPr>
              <a:t> مهما تقول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440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6-</a:t>
            </a:r>
          </a:p>
          <a:p>
            <a:pPr algn="ctr" rtl="1"/>
            <a:r>
              <a:rPr lang="ar-EG" sz="8000" b="1" dirty="0" err="1"/>
              <a:t>هانعيش</a:t>
            </a:r>
            <a:r>
              <a:rPr lang="ar-EG" sz="8000" b="1" dirty="0"/>
              <a:t> في هتاف </a:t>
            </a:r>
          </a:p>
          <a:p>
            <a:pPr algn="ctr" rtl="1"/>
            <a:r>
              <a:rPr lang="ar-EG" sz="8000" b="1" dirty="0"/>
              <a:t>يوم الاختطاف</a:t>
            </a:r>
            <a:br>
              <a:rPr lang="ar-EG" sz="8000" b="1" dirty="0"/>
            </a:br>
            <a:r>
              <a:rPr lang="ar-EG" sz="8000" b="1" dirty="0"/>
              <a:t>وأشوف بعيني يسوع </a:t>
            </a:r>
          </a:p>
          <a:p>
            <a:pPr algn="ctr" rtl="1"/>
            <a:r>
              <a:rPr lang="ar-EG" sz="8000" b="1" dirty="0"/>
              <a:t>حبيبي ويتم الزفاف</a:t>
            </a: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52400"/>
            <a:ext cx="9982199" cy="9633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رايح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رايح</a:t>
            </a:r>
            <a:r>
              <a:rPr lang="ar-EG" sz="8000" b="1" dirty="0">
                <a:solidFill>
                  <a:srgbClr val="00582A"/>
                </a:solidFill>
              </a:rPr>
              <a:t> على فين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ع </a:t>
            </a:r>
            <a:r>
              <a:rPr lang="ar-EG" sz="8000" b="1" dirty="0" err="1">
                <a:solidFill>
                  <a:srgbClr val="00582A"/>
                </a:solidFill>
              </a:rPr>
              <a:t>السما</a:t>
            </a:r>
            <a:r>
              <a:rPr lang="ar-EG" sz="8000" b="1" dirty="0">
                <a:solidFill>
                  <a:srgbClr val="00582A"/>
                </a:solidFill>
              </a:rPr>
              <a:t> على طول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 err="1">
                <a:solidFill>
                  <a:srgbClr val="00582A"/>
                </a:solidFill>
              </a:rPr>
              <a:t>رايـــح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رايــــح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رايح</a:t>
            </a:r>
            <a:r>
              <a:rPr lang="ar-EG" sz="8000" b="1" dirty="0">
                <a:solidFill>
                  <a:srgbClr val="00582A"/>
                </a:solidFill>
              </a:rPr>
              <a:t> مهما تقول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440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</a:t>
            </a:r>
          </a:p>
          <a:p>
            <a:pPr algn="ctr" rtl="1"/>
            <a:r>
              <a:rPr lang="ar-EG" sz="8000" b="1" dirty="0"/>
              <a:t>اسم حبيبك إيه </a:t>
            </a:r>
          </a:p>
          <a:p>
            <a:pPr algn="ctr" rtl="1"/>
            <a:r>
              <a:rPr lang="ar-EG" sz="8000" b="1" dirty="0"/>
              <a:t>اسم حبيبي يسوع</a:t>
            </a:r>
            <a:br>
              <a:rPr lang="ar-EG" sz="8000" b="1" dirty="0"/>
            </a:br>
            <a:r>
              <a:rPr lang="ar-EG" sz="8000" b="1" dirty="0"/>
              <a:t>بيته فين ساكن فين </a:t>
            </a:r>
          </a:p>
          <a:p>
            <a:pPr algn="ctr" rtl="1"/>
            <a:r>
              <a:rPr lang="ar-EG" sz="8000" b="1" dirty="0"/>
              <a:t>في أحلى الربوع</a:t>
            </a: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52400"/>
            <a:ext cx="9982199" cy="9633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رايح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رايح</a:t>
            </a:r>
            <a:r>
              <a:rPr lang="ar-EG" sz="8000" b="1" dirty="0">
                <a:solidFill>
                  <a:srgbClr val="00582A"/>
                </a:solidFill>
              </a:rPr>
              <a:t> على فين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ع </a:t>
            </a:r>
            <a:r>
              <a:rPr lang="ar-EG" sz="8000" b="1" dirty="0" err="1">
                <a:solidFill>
                  <a:srgbClr val="00582A"/>
                </a:solidFill>
              </a:rPr>
              <a:t>السما</a:t>
            </a:r>
            <a:r>
              <a:rPr lang="ar-EG" sz="8000" b="1" dirty="0">
                <a:solidFill>
                  <a:srgbClr val="00582A"/>
                </a:solidFill>
              </a:rPr>
              <a:t> على طول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 err="1">
                <a:solidFill>
                  <a:srgbClr val="00582A"/>
                </a:solidFill>
              </a:rPr>
              <a:t>رايـــح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رايــــح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رايح</a:t>
            </a:r>
            <a:r>
              <a:rPr lang="ar-EG" sz="8000" b="1" dirty="0">
                <a:solidFill>
                  <a:srgbClr val="00582A"/>
                </a:solidFill>
              </a:rPr>
              <a:t> مهما تقول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440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</a:t>
            </a:r>
          </a:p>
          <a:p>
            <a:pPr algn="ctr" rtl="1"/>
            <a:r>
              <a:rPr lang="ar-EG" sz="8000" b="1" dirty="0"/>
              <a:t>حبي له يزيد </a:t>
            </a:r>
          </a:p>
          <a:p>
            <a:pPr algn="ctr" rtl="1"/>
            <a:r>
              <a:rPr lang="ar-EG" sz="8000" b="1" dirty="0"/>
              <a:t>كل صباح جديد</a:t>
            </a:r>
            <a:br>
              <a:rPr lang="ar-EG" sz="8000" b="1" dirty="0"/>
            </a:br>
            <a:r>
              <a:rPr lang="ar-EG" sz="8000" b="1" dirty="0"/>
              <a:t>هو حبيبي اللي اشتراني وأعطاني التجديد</a:t>
            </a: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52400"/>
            <a:ext cx="9982199" cy="9633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رايح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رايح</a:t>
            </a:r>
            <a:r>
              <a:rPr lang="ar-EG" sz="8000" b="1" dirty="0">
                <a:solidFill>
                  <a:srgbClr val="00582A"/>
                </a:solidFill>
              </a:rPr>
              <a:t> على فين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ع </a:t>
            </a:r>
            <a:r>
              <a:rPr lang="ar-EG" sz="8000" b="1" dirty="0" err="1">
                <a:solidFill>
                  <a:srgbClr val="00582A"/>
                </a:solidFill>
              </a:rPr>
              <a:t>السما</a:t>
            </a:r>
            <a:r>
              <a:rPr lang="ar-EG" sz="8000" b="1" dirty="0">
                <a:solidFill>
                  <a:srgbClr val="00582A"/>
                </a:solidFill>
              </a:rPr>
              <a:t> على طول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 err="1">
                <a:solidFill>
                  <a:srgbClr val="00582A"/>
                </a:solidFill>
              </a:rPr>
              <a:t>رايـــح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رايــــح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رايح</a:t>
            </a:r>
            <a:r>
              <a:rPr lang="ar-EG" sz="8000" b="1" dirty="0">
                <a:solidFill>
                  <a:srgbClr val="00582A"/>
                </a:solidFill>
              </a:rPr>
              <a:t> مهما تقول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440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</a:t>
            </a:r>
          </a:p>
          <a:p>
            <a:pPr algn="ctr" rtl="1"/>
            <a:r>
              <a:rPr lang="ar-EG" sz="8000" b="1" dirty="0"/>
              <a:t>لو فتحت الباب </a:t>
            </a:r>
          </a:p>
          <a:p>
            <a:pPr algn="ctr" rtl="1"/>
            <a:r>
              <a:rPr lang="ar-EG" sz="8000" b="1" dirty="0"/>
              <a:t>يدخل على طول</a:t>
            </a:r>
            <a:br>
              <a:rPr lang="ar-EG" sz="8000" b="1" dirty="0"/>
            </a:br>
            <a:r>
              <a:rPr lang="ar-EG" sz="8000" b="1" dirty="0"/>
              <a:t>يتعشى </a:t>
            </a:r>
            <a:r>
              <a:rPr lang="ar-EG" sz="8000" b="1" dirty="0" err="1"/>
              <a:t>معاك</a:t>
            </a:r>
            <a:r>
              <a:rPr lang="ar-EG" sz="8000" b="1" dirty="0"/>
              <a:t> </a:t>
            </a:r>
            <a:r>
              <a:rPr lang="ar-EG" sz="8000" b="1" dirty="0" err="1"/>
              <a:t>وإنت</a:t>
            </a:r>
            <a:r>
              <a:rPr lang="ar-EG" sz="8000" b="1" dirty="0"/>
              <a:t> </a:t>
            </a:r>
            <a:r>
              <a:rPr lang="ar-EG" sz="8000" b="1" dirty="0" err="1"/>
              <a:t>معاه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ويقول </a:t>
            </a:r>
            <a:r>
              <a:rPr lang="ar-EG" sz="8000" b="1" dirty="0" err="1"/>
              <a:t>لك</a:t>
            </a:r>
            <a:r>
              <a:rPr lang="ar-EG" sz="8000" b="1" dirty="0"/>
              <a:t> مبروك</a:t>
            </a: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52400"/>
            <a:ext cx="9982199" cy="9633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رايح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رايح</a:t>
            </a:r>
            <a:r>
              <a:rPr lang="ar-EG" sz="8000" b="1" dirty="0">
                <a:solidFill>
                  <a:srgbClr val="00582A"/>
                </a:solidFill>
              </a:rPr>
              <a:t> على فين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ع </a:t>
            </a:r>
            <a:r>
              <a:rPr lang="ar-EG" sz="8000" b="1" dirty="0" err="1">
                <a:solidFill>
                  <a:srgbClr val="00582A"/>
                </a:solidFill>
              </a:rPr>
              <a:t>السما</a:t>
            </a:r>
            <a:r>
              <a:rPr lang="ar-EG" sz="8000" b="1" dirty="0">
                <a:solidFill>
                  <a:srgbClr val="00582A"/>
                </a:solidFill>
              </a:rPr>
              <a:t> على طول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 err="1">
                <a:solidFill>
                  <a:srgbClr val="00582A"/>
                </a:solidFill>
              </a:rPr>
              <a:t>رايـــح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رايــــح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رايح</a:t>
            </a:r>
            <a:r>
              <a:rPr lang="ar-EG" sz="8000" b="1" dirty="0">
                <a:solidFill>
                  <a:srgbClr val="00582A"/>
                </a:solidFill>
              </a:rPr>
              <a:t> مهما تقول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440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4-</a:t>
            </a:r>
          </a:p>
          <a:p>
            <a:pPr algn="ctr" rtl="1"/>
            <a:r>
              <a:rPr lang="ar-EG" sz="8000" b="1" dirty="0"/>
              <a:t>وبعد المشوار </a:t>
            </a:r>
          </a:p>
          <a:p>
            <a:pPr algn="ctr" rtl="1"/>
            <a:r>
              <a:rPr lang="ar-EG" sz="8000" b="1" dirty="0"/>
              <a:t>ندخل الديار</a:t>
            </a:r>
            <a:br>
              <a:rPr lang="ar-EG" sz="8000" b="1" dirty="0"/>
            </a:br>
            <a:r>
              <a:rPr lang="ar-EG" sz="8000" b="1" dirty="0" err="1"/>
              <a:t>هانعيش</a:t>
            </a:r>
            <a:r>
              <a:rPr lang="ar-EG" sz="8000" b="1" dirty="0"/>
              <a:t> </a:t>
            </a:r>
            <a:r>
              <a:rPr lang="ar-EG" sz="8000" b="1" dirty="0" err="1"/>
              <a:t>وياه</a:t>
            </a:r>
            <a:r>
              <a:rPr lang="ar-EG" sz="8000" b="1" dirty="0"/>
              <a:t> ونحيا </a:t>
            </a:r>
          </a:p>
          <a:p>
            <a:pPr algn="ctr" rtl="1"/>
            <a:r>
              <a:rPr lang="ar-EG" sz="8000" b="1" dirty="0" err="1"/>
              <a:t>معاه</a:t>
            </a:r>
            <a:r>
              <a:rPr lang="ar-EG" sz="8000" b="1" dirty="0"/>
              <a:t> دوماً في انتصار</a:t>
            </a: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52400"/>
            <a:ext cx="9982199" cy="9633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رايح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رايح</a:t>
            </a:r>
            <a:r>
              <a:rPr lang="ar-EG" sz="8000" b="1" dirty="0">
                <a:solidFill>
                  <a:srgbClr val="00582A"/>
                </a:solidFill>
              </a:rPr>
              <a:t> على فين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ع </a:t>
            </a:r>
            <a:r>
              <a:rPr lang="ar-EG" sz="8000" b="1" dirty="0" err="1">
                <a:solidFill>
                  <a:srgbClr val="00582A"/>
                </a:solidFill>
              </a:rPr>
              <a:t>السما</a:t>
            </a:r>
            <a:r>
              <a:rPr lang="ar-EG" sz="8000" b="1" dirty="0">
                <a:solidFill>
                  <a:srgbClr val="00582A"/>
                </a:solidFill>
              </a:rPr>
              <a:t> على طول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 err="1">
                <a:solidFill>
                  <a:srgbClr val="00582A"/>
                </a:solidFill>
              </a:rPr>
              <a:t>رايـــح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رايــــح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رايح</a:t>
            </a:r>
            <a:r>
              <a:rPr lang="ar-EG" sz="8000" b="1" dirty="0">
                <a:solidFill>
                  <a:srgbClr val="00582A"/>
                </a:solidFill>
              </a:rPr>
              <a:t> مهما تقول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2143</TotalTime>
  <Words>209</Words>
  <Application>Microsoft Office PowerPoint</Application>
  <PresentationFormat>عرض على الشاشة (4:3)</PresentationFormat>
  <Paragraphs>49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336</cp:revision>
  <dcterms:created xsi:type="dcterms:W3CDTF">2021-12-07T14:30:00Z</dcterms:created>
  <dcterms:modified xsi:type="dcterms:W3CDTF">2023-12-10T14:44:07Z</dcterms:modified>
</cp:coreProperties>
</file>