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3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اسم حبيبك إيه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</a:t>
            </a:r>
          </a:p>
          <a:p>
            <a:pPr algn="ctr" rtl="1"/>
            <a:r>
              <a:rPr lang="ar-EG" sz="8000" b="1" dirty="0" err="1"/>
              <a:t>إنت</a:t>
            </a:r>
            <a:r>
              <a:rPr lang="ar-EG" sz="8000" b="1" dirty="0"/>
              <a:t> </a:t>
            </a:r>
            <a:r>
              <a:rPr lang="ar-EG" sz="8000" b="1" dirty="0" err="1"/>
              <a:t>هاتخدم</a:t>
            </a:r>
            <a:r>
              <a:rPr lang="ar-EG" sz="8000" b="1" dirty="0"/>
              <a:t> </a:t>
            </a:r>
            <a:r>
              <a:rPr lang="ar-EG" sz="8000" b="1" dirty="0" err="1"/>
              <a:t>مين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أنا </a:t>
            </a:r>
            <a:r>
              <a:rPr lang="ar-EG" sz="8000" b="1" dirty="0" err="1"/>
              <a:t>هاخدم</a:t>
            </a:r>
            <a:r>
              <a:rPr lang="ar-EG" sz="8000" b="1" dirty="0"/>
              <a:t> يسوع</a:t>
            </a:r>
            <a:br>
              <a:rPr lang="ar-EG" sz="8000" b="1" dirty="0"/>
            </a:br>
            <a:r>
              <a:rPr lang="ar-EG" sz="8000" b="1" dirty="0" err="1"/>
              <a:t>مين</a:t>
            </a:r>
            <a:r>
              <a:rPr lang="ar-EG" sz="8000" b="1" dirty="0"/>
              <a:t> </a:t>
            </a:r>
            <a:r>
              <a:rPr lang="ar-EG" sz="8000" b="1" dirty="0" err="1"/>
              <a:t>بيفرح</a:t>
            </a:r>
            <a:r>
              <a:rPr lang="ar-EG" sz="8000" b="1" dirty="0"/>
              <a:t> قلبي </a:t>
            </a:r>
          </a:p>
          <a:p>
            <a:pPr algn="ctr" rtl="1"/>
            <a:r>
              <a:rPr lang="ar-EG" sz="8000" b="1" dirty="0"/>
              <a:t>هو ويمسح لي الدموع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على فين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على طول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رايـــح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رايــــح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مهما تقول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6-</a:t>
            </a:r>
          </a:p>
          <a:p>
            <a:pPr algn="ctr" rtl="1"/>
            <a:r>
              <a:rPr lang="ar-EG" sz="8000" b="1" dirty="0" err="1"/>
              <a:t>هانعيش</a:t>
            </a:r>
            <a:r>
              <a:rPr lang="ar-EG" sz="8000" b="1" dirty="0"/>
              <a:t> في هتاف </a:t>
            </a:r>
          </a:p>
          <a:p>
            <a:pPr algn="ctr" rtl="1"/>
            <a:r>
              <a:rPr lang="ar-EG" sz="8000" b="1" dirty="0"/>
              <a:t>يوم الاختطاف</a:t>
            </a:r>
            <a:br>
              <a:rPr lang="ar-EG" sz="8000" b="1" dirty="0"/>
            </a:br>
            <a:r>
              <a:rPr lang="ar-EG" sz="8000" b="1" dirty="0"/>
              <a:t>وأشوف بعيني يسوع </a:t>
            </a:r>
          </a:p>
          <a:p>
            <a:pPr algn="ctr" rtl="1"/>
            <a:r>
              <a:rPr lang="ar-EG" sz="8000" b="1" dirty="0"/>
              <a:t>حبيبي ويتم الزفاف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على فين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على طول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رايـــح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رايــــح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مهما تقول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EG" sz="8000" b="1" dirty="0"/>
              <a:t>اسم حبيبك إيه </a:t>
            </a:r>
          </a:p>
          <a:p>
            <a:pPr algn="ctr" rtl="1"/>
            <a:r>
              <a:rPr lang="ar-EG" sz="8000" b="1" dirty="0"/>
              <a:t>اسم حبيبي يسوع</a:t>
            </a:r>
            <a:br>
              <a:rPr lang="ar-EG" sz="8000" b="1" dirty="0"/>
            </a:br>
            <a:r>
              <a:rPr lang="ar-EG" sz="8000" b="1" dirty="0"/>
              <a:t>بيته فين ساكن فين </a:t>
            </a:r>
          </a:p>
          <a:p>
            <a:pPr algn="ctr" rtl="1"/>
            <a:r>
              <a:rPr lang="ar-EG" sz="8000" b="1" dirty="0"/>
              <a:t>في أحلى الربوع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على فين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على طول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رايـــح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رايــــح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مهما تقول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8000" b="1" dirty="0"/>
              <a:t>حبي له يزيد </a:t>
            </a:r>
          </a:p>
          <a:p>
            <a:pPr algn="ctr" rtl="1"/>
            <a:r>
              <a:rPr lang="ar-EG" sz="8000" b="1" dirty="0"/>
              <a:t>كل صباح جديد</a:t>
            </a:r>
            <a:br>
              <a:rPr lang="ar-EG" sz="8000" b="1" dirty="0"/>
            </a:br>
            <a:r>
              <a:rPr lang="ar-EG" sz="8000" b="1" dirty="0"/>
              <a:t>هو حبيبي اللي اشتراني وأعطاني التجديد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على فين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على طول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رايـــح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رايــــح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مهما تقول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8000" b="1" dirty="0"/>
              <a:t>لو فتحت الباب </a:t>
            </a:r>
          </a:p>
          <a:p>
            <a:pPr algn="ctr" rtl="1"/>
            <a:r>
              <a:rPr lang="ar-EG" sz="8000" b="1" dirty="0"/>
              <a:t>يدخل على طول</a:t>
            </a:r>
            <a:br>
              <a:rPr lang="ar-EG" sz="8000" b="1" dirty="0"/>
            </a:br>
            <a:r>
              <a:rPr lang="ar-EG" sz="8000" b="1" dirty="0"/>
              <a:t>يتعشى </a:t>
            </a:r>
            <a:r>
              <a:rPr lang="ar-EG" sz="8000" b="1" dirty="0" err="1"/>
              <a:t>معاك</a:t>
            </a:r>
            <a:r>
              <a:rPr lang="ar-EG" sz="8000" b="1" dirty="0"/>
              <a:t> </a:t>
            </a:r>
            <a:r>
              <a:rPr lang="ar-EG" sz="8000" b="1" dirty="0" err="1"/>
              <a:t>وإنت</a:t>
            </a:r>
            <a:r>
              <a:rPr lang="ar-EG" sz="8000" b="1" dirty="0"/>
              <a:t> </a:t>
            </a:r>
            <a:r>
              <a:rPr lang="ar-EG" sz="8000" b="1" dirty="0" err="1"/>
              <a:t>معاه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ويقول </a:t>
            </a:r>
            <a:r>
              <a:rPr lang="ar-EG" sz="8000" b="1" dirty="0" err="1"/>
              <a:t>لك</a:t>
            </a:r>
            <a:r>
              <a:rPr lang="ar-EG" sz="8000" b="1" dirty="0"/>
              <a:t> مبروك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على فين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على طول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رايـــح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رايــــح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مهما تقول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</a:p>
          <a:p>
            <a:pPr algn="ctr" rtl="1"/>
            <a:r>
              <a:rPr lang="ar-EG" sz="8000" b="1" dirty="0"/>
              <a:t>وبعد المشوار </a:t>
            </a:r>
          </a:p>
          <a:p>
            <a:pPr algn="ctr" rtl="1"/>
            <a:r>
              <a:rPr lang="ar-EG" sz="8000" b="1" dirty="0"/>
              <a:t>ندخل الديار</a:t>
            </a:r>
            <a:br>
              <a:rPr lang="ar-EG" sz="8000" b="1" dirty="0"/>
            </a:br>
            <a:r>
              <a:rPr lang="ar-EG" sz="8000" b="1" dirty="0" err="1"/>
              <a:t>هانعيش</a:t>
            </a:r>
            <a:r>
              <a:rPr lang="ar-EG" sz="8000" b="1" dirty="0"/>
              <a:t> </a:t>
            </a:r>
            <a:r>
              <a:rPr lang="ar-EG" sz="8000" b="1" dirty="0" err="1"/>
              <a:t>وياه</a:t>
            </a:r>
            <a:r>
              <a:rPr lang="ar-EG" sz="8000" b="1" dirty="0"/>
              <a:t> ونحيا </a:t>
            </a:r>
          </a:p>
          <a:p>
            <a:pPr algn="ctr" rtl="1"/>
            <a:r>
              <a:rPr lang="ar-EG" sz="8000" b="1" dirty="0" err="1"/>
              <a:t>معاه</a:t>
            </a:r>
            <a:r>
              <a:rPr lang="ar-EG" sz="8000" b="1" dirty="0"/>
              <a:t> دوماً في انتصار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على فين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على طول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رايـــح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رايــــح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رايح</a:t>
            </a:r>
            <a:r>
              <a:rPr lang="ar-EG" sz="8000" b="1" dirty="0">
                <a:solidFill>
                  <a:srgbClr val="00582A"/>
                </a:solidFill>
              </a:rPr>
              <a:t> مهما تقول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209</Words>
  <Application>Microsoft Office PowerPoint</Application>
  <PresentationFormat>عرض على الشاشة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336</cp:revision>
  <dcterms:created xsi:type="dcterms:W3CDTF">2021-12-07T14:30:00Z</dcterms:created>
  <dcterms:modified xsi:type="dcterms:W3CDTF">2023-12-10T14:44:07Z</dcterms:modified>
</cp:coreProperties>
</file>