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5" r:id="rId3"/>
    <p:sldId id="335" r:id="rId4"/>
    <p:sldId id="359" r:id="rId5"/>
    <p:sldId id="362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58" d="100"/>
          <a:sy n="58" d="100"/>
        </p:scale>
        <p:origin x="128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568910"/>
            <a:ext cx="8763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SA" altLang="en-US" sz="6600" b="1" dirty="0" err="1">
                <a:latin typeface="Times New Roman (Arabic)" pitchFamily="26" charset="0"/>
              </a:rPr>
              <a:t>إسم</a:t>
            </a:r>
            <a:r>
              <a:rPr lang="ar-SA" altLang="en-US" sz="6600" b="1" dirty="0">
                <a:latin typeface="Times New Roman (Arabic)" pitchFamily="26" charset="0"/>
              </a:rPr>
              <a:t> عجيب </a:t>
            </a:r>
            <a:r>
              <a:rPr lang="ar-SA" altLang="en-US" sz="6600" b="1" dirty="0" err="1">
                <a:latin typeface="Times New Roman (Arabic)" pitchFamily="26" charset="0"/>
              </a:rPr>
              <a:t>إسم</a:t>
            </a:r>
            <a:r>
              <a:rPr lang="ar-SA" altLang="en-US" sz="6600" b="1" dirty="0">
                <a:latin typeface="Times New Roman (Arabic)" pitchFamily="26" charset="0"/>
              </a:rPr>
              <a:t> فريد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/>
              <a:t>إسم</a:t>
            </a:r>
            <a:r>
              <a:rPr lang="ar-EG" sz="8000" b="1" dirty="0"/>
              <a:t> عجيب </a:t>
            </a:r>
            <a:r>
              <a:rPr lang="ar-EG" sz="8000" b="1" dirty="0" err="1"/>
              <a:t>إسم</a:t>
            </a:r>
            <a:r>
              <a:rPr lang="ar-EG" sz="8000" b="1" dirty="0"/>
              <a:t> فريد</a:t>
            </a:r>
          </a:p>
          <a:p>
            <a:pPr algn="ctr"/>
            <a:r>
              <a:rPr lang="ar-EG" sz="8000" b="1" dirty="0"/>
              <a:t>يســـوع لا سواه</a:t>
            </a:r>
          </a:p>
          <a:p>
            <a:pPr algn="ctr"/>
            <a:r>
              <a:rPr lang="ar-EG" sz="8000" b="1" dirty="0"/>
              <a:t>خلاصنا </a:t>
            </a:r>
            <a:r>
              <a:rPr lang="ar-EG" sz="8000" b="1" dirty="0" err="1"/>
              <a:t>به</a:t>
            </a:r>
            <a:r>
              <a:rPr lang="ar-EG" sz="8000" b="1" dirty="0"/>
              <a:t> أكيد</a:t>
            </a:r>
          </a:p>
          <a:p>
            <a:pPr algn="ctr"/>
            <a:r>
              <a:rPr lang="ar-EG" sz="8000" b="1" dirty="0"/>
              <a:t>بموته لنا الحياة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698242"/>
            <a:ext cx="9220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/>
              <a:t>لك</a:t>
            </a:r>
            <a:r>
              <a:rPr lang="ar-EG" sz="8000" b="1" dirty="0"/>
              <a:t> كل السجود</a:t>
            </a:r>
          </a:p>
          <a:p>
            <a:pPr algn="ctr"/>
            <a:r>
              <a:rPr lang="ar-EG" sz="8000" b="1" dirty="0"/>
              <a:t>أنت رب الوجود</a:t>
            </a:r>
          </a:p>
          <a:p>
            <a:pPr algn="ctr"/>
            <a:r>
              <a:rPr lang="ar-EG" sz="8000" b="1" dirty="0"/>
              <a:t>بك يليق أن نهتف</a:t>
            </a:r>
          </a:p>
          <a:p>
            <a:pPr algn="ctr"/>
            <a:r>
              <a:rPr lang="ar-EG" sz="8000" b="1" dirty="0"/>
              <a:t>مجــــداً </a:t>
            </a:r>
            <a:r>
              <a:rPr lang="ar-EG" sz="8000" b="1" dirty="0" err="1"/>
              <a:t>لك</a:t>
            </a: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90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/>
              <a:t>إسم</a:t>
            </a:r>
            <a:r>
              <a:rPr lang="ar-EG" sz="8000" b="1" dirty="0"/>
              <a:t> في فعله باقتدار</a:t>
            </a:r>
          </a:p>
          <a:p>
            <a:pPr algn="ctr"/>
            <a:r>
              <a:rPr lang="ar-EG" sz="8000" b="1" dirty="0"/>
              <a:t>يحـــرك الجبـــال</a:t>
            </a:r>
          </a:p>
          <a:p>
            <a:pPr algn="ctr"/>
            <a:r>
              <a:rPr lang="ar-EG" sz="8000" b="1" dirty="0"/>
              <a:t>وينطق </a:t>
            </a:r>
            <a:r>
              <a:rPr lang="ar-EG" sz="8000" b="1" dirty="0" err="1"/>
              <a:t>به</a:t>
            </a:r>
            <a:r>
              <a:rPr lang="ar-EG" sz="8000" b="1" dirty="0"/>
              <a:t> الاختبار</a:t>
            </a:r>
          </a:p>
          <a:p>
            <a:pPr algn="ctr"/>
            <a:r>
              <a:rPr lang="ar-EG" sz="8000" b="1" dirty="0"/>
              <a:t>بواقع فوق الخيال</a:t>
            </a: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850642"/>
            <a:ext cx="9220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/>
              <a:t>لك</a:t>
            </a:r>
            <a:r>
              <a:rPr lang="ar-EG" sz="8000" b="1" dirty="0"/>
              <a:t> كل السجود</a:t>
            </a:r>
          </a:p>
          <a:p>
            <a:pPr algn="ctr"/>
            <a:r>
              <a:rPr lang="ar-EG" sz="8000" b="1" dirty="0"/>
              <a:t>أنت رب الوجود</a:t>
            </a:r>
          </a:p>
          <a:p>
            <a:pPr algn="ctr"/>
            <a:r>
              <a:rPr lang="ar-EG" sz="8000" b="1" dirty="0"/>
              <a:t>بك يليق أن نهتف</a:t>
            </a:r>
          </a:p>
          <a:p>
            <a:pPr algn="ctr"/>
            <a:r>
              <a:rPr lang="ar-EG" sz="8000" b="1" dirty="0"/>
              <a:t>مجــــداً </a:t>
            </a:r>
            <a:r>
              <a:rPr lang="ar-EG" sz="8000" b="1" dirty="0" err="1"/>
              <a:t>لك</a:t>
            </a: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1223</TotalTime>
  <Words>54</Words>
  <Application>Microsoft Office PowerPoint</Application>
  <PresentationFormat>عرض على الشاشة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121</cp:revision>
  <dcterms:created xsi:type="dcterms:W3CDTF">2021-12-07T14:30:00Z</dcterms:created>
  <dcterms:modified xsi:type="dcterms:W3CDTF">2023-12-10T14:46:11Z</dcterms:modified>
</cp:coreProperties>
</file>