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35" r:id="rId4"/>
    <p:sldId id="359" r:id="rId5"/>
    <p:sldId id="360" r:id="rId6"/>
    <p:sldId id="361" r:id="rId7"/>
    <p:sldId id="362" r:id="rId8"/>
    <p:sldId id="363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64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645110"/>
            <a:ext cx="8763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اسم يسوع أحلى الأسماء</a:t>
            </a:r>
            <a:br>
              <a:rPr lang="ar-EG" sz="6600" b="1" dirty="0" smtClean="0"/>
            </a:b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17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اسم يسوع أحلى الأسماء</a:t>
            </a:r>
            <a:br>
              <a:rPr lang="ar-SA" sz="6600" b="1" dirty="0" smtClean="0"/>
            </a:br>
            <a:r>
              <a:rPr lang="ar-SA" sz="6600" b="1" dirty="0" smtClean="0"/>
              <a:t>اسم يسوع اسم الأسماء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(</a:t>
            </a:r>
            <a:r>
              <a:rPr lang="ar-SA" sz="6600" b="1" dirty="0" err="1" smtClean="0"/>
              <a:t>مفيش</a:t>
            </a:r>
            <a:r>
              <a:rPr lang="ar-SA" sz="6600" b="1" dirty="0" smtClean="0"/>
              <a:t> اسم </a:t>
            </a:r>
            <a:r>
              <a:rPr lang="ar-SA" sz="6600" b="1" dirty="0" err="1" smtClean="0"/>
              <a:t>تاني</a:t>
            </a:r>
            <a:r>
              <a:rPr lang="ar-SA" sz="6600" b="1" dirty="0" smtClean="0"/>
              <a:t> </a:t>
            </a:r>
            <a:r>
              <a:rPr lang="ar-SA" sz="6600" b="1" dirty="0" smtClean="0"/>
              <a:t>تحت </a:t>
            </a:r>
            <a:r>
              <a:rPr lang="ar-SA" sz="6600" b="1" dirty="0" err="1" smtClean="0"/>
              <a:t>السما</a:t>
            </a:r>
            <a:r>
              <a:rPr lang="ar-SA" sz="6600" b="1" dirty="0" smtClean="0"/>
              <a:t> يقدر يخلصنا)2</a:t>
            </a:r>
          </a:p>
          <a:p>
            <a:pPr algn="ctr">
              <a:lnSpc>
                <a:spcPct val="150000"/>
              </a:lnSpc>
            </a:pP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2202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اسم يسوع </a:t>
            </a:r>
            <a:r>
              <a:rPr lang="ar-EG" sz="6600" b="1" dirty="0" err="1" smtClean="0"/>
              <a:t>معناته</a:t>
            </a:r>
            <a:r>
              <a:rPr lang="ar-EG" sz="6600" b="1" dirty="0" smtClean="0"/>
              <a:t> مخلص</a:t>
            </a:r>
            <a:br>
              <a:rPr lang="ar-EG" sz="6600" b="1" dirty="0" smtClean="0"/>
            </a:br>
            <a:r>
              <a:rPr lang="ar-EG" sz="6600" b="1" dirty="0" smtClean="0"/>
              <a:t>دم يسوع هو اللي يخلص</a:t>
            </a:r>
            <a:br>
              <a:rPr lang="ar-EG" sz="6600" b="1" dirty="0" smtClean="0"/>
            </a:br>
            <a:r>
              <a:rPr lang="ar-EG" sz="6600" b="1" dirty="0" smtClean="0"/>
              <a:t>ويطهر من كل خطية</a:t>
            </a:r>
            <a:br>
              <a:rPr lang="ar-EG" sz="6600" b="1" dirty="0" smtClean="0"/>
            </a:br>
            <a:r>
              <a:rPr lang="ar-EG" sz="6600" b="1" dirty="0" smtClean="0"/>
              <a:t>ويحرر من العبودية</a:t>
            </a:r>
            <a:endParaRPr lang="en-US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10114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7200" b="1" dirty="0" err="1" smtClean="0"/>
              <a:t>مفيش</a:t>
            </a:r>
            <a:r>
              <a:rPr lang="ar-SA" sz="7200" b="1" dirty="0" smtClean="0"/>
              <a:t> اسم </a:t>
            </a:r>
            <a:r>
              <a:rPr lang="ar-SA" sz="7200" b="1" dirty="0" err="1" smtClean="0"/>
              <a:t>تاني</a:t>
            </a:r>
            <a:r>
              <a:rPr lang="ar-SA" sz="7200" b="1" dirty="0" smtClean="0"/>
              <a:t> تحت </a:t>
            </a:r>
            <a:r>
              <a:rPr lang="ar-SA" sz="7200" b="1" dirty="0" err="1" smtClean="0"/>
              <a:t>السما</a:t>
            </a:r>
            <a:r>
              <a:rPr lang="ar-SA" sz="7200" b="1" dirty="0" smtClean="0"/>
              <a:t/>
            </a:r>
            <a:br>
              <a:rPr lang="ar-SA" sz="7200" b="1" dirty="0" smtClean="0"/>
            </a:br>
            <a:r>
              <a:rPr lang="ar-SA" sz="7200" b="1" dirty="0" smtClean="0"/>
              <a:t>يقدر يخلصنا</a:t>
            </a:r>
          </a:p>
          <a:p>
            <a:pPr algn="ctr">
              <a:lnSpc>
                <a:spcPct val="20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altLang="en-US" sz="8000" b="1" dirty="0">
              <a:latin typeface="Times New Roman (Arabic)" pitchFamily="2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17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اسم يسوع أحلى الأسماء</a:t>
            </a:r>
            <a:br>
              <a:rPr lang="ar-SA" sz="6600" b="1" dirty="0" smtClean="0"/>
            </a:br>
            <a:r>
              <a:rPr lang="ar-SA" sz="6600" b="1" dirty="0" smtClean="0"/>
              <a:t>اسم يسوع اسم الأسماء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(</a:t>
            </a:r>
            <a:r>
              <a:rPr lang="ar-SA" sz="6600" b="1" dirty="0" err="1" smtClean="0"/>
              <a:t>مفيش</a:t>
            </a:r>
            <a:r>
              <a:rPr lang="ar-SA" sz="6600" b="1" dirty="0" smtClean="0"/>
              <a:t> اسم </a:t>
            </a:r>
            <a:r>
              <a:rPr lang="ar-SA" sz="6600" b="1" dirty="0" err="1" smtClean="0"/>
              <a:t>تاني</a:t>
            </a:r>
            <a:r>
              <a:rPr lang="ar-SA" sz="6600" b="1" dirty="0" smtClean="0"/>
              <a:t> </a:t>
            </a:r>
            <a:r>
              <a:rPr lang="ar-SA" sz="6600" b="1" dirty="0" smtClean="0"/>
              <a:t>تحت </a:t>
            </a:r>
            <a:r>
              <a:rPr lang="ar-SA" sz="6600" b="1" dirty="0" err="1" smtClean="0"/>
              <a:t>السما</a:t>
            </a:r>
            <a:r>
              <a:rPr lang="ar-SA" sz="6600" b="1" dirty="0" smtClean="0"/>
              <a:t> يقدر يخلصنا)2</a:t>
            </a:r>
          </a:p>
          <a:p>
            <a:pPr algn="ctr">
              <a:lnSpc>
                <a:spcPct val="150000"/>
              </a:lnSpc>
            </a:pP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2202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اسم يسوع في طريقنا يخلي</a:t>
            </a:r>
            <a:br>
              <a:rPr lang="ar-EG" sz="6600" b="1" dirty="0" smtClean="0"/>
            </a:br>
            <a:r>
              <a:rPr lang="ar-EG" sz="6600" b="1" dirty="0" err="1" smtClean="0"/>
              <a:t>ابليس</a:t>
            </a:r>
            <a:r>
              <a:rPr lang="ar-EG" sz="6600" b="1" dirty="0" smtClean="0"/>
              <a:t> مهزوم منا تملي</a:t>
            </a:r>
            <a:br>
              <a:rPr lang="ar-EG" sz="6600" b="1" dirty="0" smtClean="0"/>
            </a:br>
            <a:r>
              <a:rPr lang="ar-EG" sz="6600" b="1" dirty="0" err="1" smtClean="0"/>
              <a:t>ومحدش</a:t>
            </a:r>
            <a:r>
              <a:rPr lang="ar-EG" sz="6600" b="1" dirty="0" smtClean="0"/>
              <a:t> يقدر علينا</a:t>
            </a:r>
            <a:br>
              <a:rPr lang="ar-EG" sz="6600" b="1" dirty="0" smtClean="0"/>
            </a:br>
            <a:r>
              <a:rPr lang="ar-EG" sz="6600" b="1" dirty="0" smtClean="0"/>
              <a:t>طول ما اسمه سلاح في </a:t>
            </a:r>
            <a:r>
              <a:rPr lang="ar-EG" sz="6600" b="1" dirty="0" err="1" smtClean="0"/>
              <a:t>ايدينا</a:t>
            </a:r>
            <a:endParaRPr lang="en-US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10114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7200" b="1" dirty="0" err="1" smtClean="0"/>
              <a:t>مفيش</a:t>
            </a:r>
            <a:r>
              <a:rPr lang="ar-SA" sz="7200" b="1" dirty="0" smtClean="0"/>
              <a:t> اسم </a:t>
            </a:r>
            <a:r>
              <a:rPr lang="ar-SA" sz="7200" b="1" dirty="0" err="1" smtClean="0"/>
              <a:t>تاني</a:t>
            </a:r>
            <a:r>
              <a:rPr lang="ar-SA" sz="7200" b="1" dirty="0" smtClean="0"/>
              <a:t> تحت </a:t>
            </a:r>
            <a:r>
              <a:rPr lang="ar-SA" sz="7200" b="1" dirty="0" err="1" smtClean="0"/>
              <a:t>السما</a:t>
            </a:r>
            <a:r>
              <a:rPr lang="ar-SA" sz="7200" b="1" dirty="0" smtClean="0"/>
              <a:t/>
            </a:r>
            <a:br>
              <a:rPr lang="ar-SA" sz="7200" b="1" dirty="0" smtClean="0"/>
            </a:br>
            <a:r>
              <a:rPr lang="ar-SA" sz="7200" b="1" dirty="0" smtClean="0"/>
              <a:t>يقدر يخلصنا</a:t>
            </a:r>
          </a:p>
          <a:p>
            <a:pPr algn="ctr">
              <a:lnSpc>
                <a:spcPct val="20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altLang="en-US" sz="8000" b="1" dirty="0">
              <a:latin typeface="Times New Roman (Arabic)" pitchFamily="2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17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اسم يسوع أحلى الأسماء</a:t>
            </a:r>
            <a:br>
              <a:rPr lang="ar-SA" sz="6600" b="1" dirty="0" smtClean="0"/>
            </a:br>
            <a:r>
              <a:rPr lang="ar-SA" sz="6600" b="1" dirty="0" smtClean="0"/>
              <a:t>اسم يسوع اسم الأسماء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(</a:t>
            </a:r>
            <a:r>
              <a:rPr lang="ar-SA" sz="6600" b="1" dirty="0" err="1" smtClean="0"/>
              <a:t>مفيش</a:t>
            </a:r>
            <a:r>
              <a:rPr lang="ar-SA" sz="6600" b="1" dirty="0" smtClean="0"/>
              <a:t> اسم </a:t>
            </a:r>
            <a:r>
              <a:rPr lang="ar-SA" sz="6600" b="1" dirty="0" err="1" smtClean="0"/>
              <a:t>تاني</a:t>
            </a:r>
            <a:r>
              <a:rPr lang="ar-SA" sz="6600" b="1" dirty="0" smtClean="0"/>
              <a:t> </a:t>
            </a:r>
            <a:r>
              <a:rPr lang="ar-SA" sz="6600" b="1" dirty="0" smtClean="0"/>
              <a:t>تحت </a:t>
            </a:r>
            <a:r>
              <a:rPr lang="ar-SA" sz="6600" b="1" dirty="0" err="1" smtClean="0"/>
              <a:t>السما</a:t>
            </a:r>
            <a:r>
              <a:rPr lang="ar-SA" sz="6600" b="1" dirty="0" smtClean="0"/>
              <a:t> يقدر يخلصنا)2</a:t>
            </a:r>
          </a:p>
          <a:p>
            <a:pPr algn="ctr">
              <a:lnSpc>
                <a:spcPct val="150000"/>
              </a:lnSpc>
            </a:pP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36</Words>
  <Application>Microsoft Office PowerPoint</Application>
  <PresentationFormat>عرض على الشاشة (3:4)‏</PresentationFormat>
  <Paragraphs>17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120</cp:revision>
  <dcterms:created xsi:type="dcterms:W3CDTF">2021-12-07T14:30:00Z</dcterms:created>
  <dcterms:modified xsi:type="dcterms:W3CDTF">2022-03-05T10:19:21Z</dcterms:modified>
</cp:coreProperties>
</file>