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06" r:id="rId3"/>
    <p:sldId id="405" r:id="rId4"/>
    <p:sldId id="407" r:id="rId5"/>
    <p:sldId id="408" r:id="rId6"/>
    <p:sldId id="409" r:id="rId7"/>
    <p:sldId id="410" r:id="rId8"/>
    <p:sldId id="411" r:id="rId9"/>
    <p:sldId id="41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05"/>
            <p14:sldId id="407"/>
            <p14:sldId id="408"/>
            <p14:sldId id="409"/>
            <p14:sldId id="410"/>
            <p14:sldId id="411"/>
            <p14:sldId id="4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136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اسم يسوع فوق الأسماء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اسم يسوع فوق الأسماء </a:t>
            </a:r>
          </a:p>
          <a:p>
            <a:pPr algn="ctr" rtl="1"/>
            <a:r>
              <a:rPr lang="ar-EG" sz="7200" b="1" dirty="0"/>
              <a:t>ليه سلطان على كل داء</a:t>
            </a:r>
            <a:br>
              <a:rPr lang="ar-EG" sz="7200" b="1" dirty="0"/>
            </a:br>
            <a:r>
              <a:rPr lang="ar-EG" sz="7200" b="1" dirty="0"/>
              <a:t>نعلن </a:t>
            </a:r>
            <a:r>
              <a:rPr lang="ar-EG" sz="7200" b="1" dirty="0" err="1"/>
              <a:t>بإسمك</a:t>
            </a:r>
            <a:r>
              <a:rPr lang="ar-EG" sz="7200" b="1" dirty="0"/>
              <a:t> لينا شفاء </a:t>
            </a:r>
          </a:p>
          <a:p>
            <a:pPr algn="ctr" rtl="1"/>
            <a:r>
              <a:rPr lang="ar-EG" sz="7200" b="1" dirty="0"/>
              <a:t>وبإيمان إحنا </a:t>
            </a:r>
            <a:r>
              <a:rPr lang="ar-EG" sz="7200" b="1" dirty="0" err="1"/>
              <a:t>شايفينك</a:t>
            </a:r>
            <a:endParaRPr lang="ar-EG" sz="7200" b="1" dirty="0"/>
          </a:p>
          <a:p>
            <a:pPr algn="ctr"/>
            <a:br>
              <a:rPr lang="ar-EG" sz="7200" b="1" dirty="0"/>
            </a:br>
            <a:endParaRPr lang="ar-EG" sz="96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912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الشافي </a:t>
            </a:r>
            <a:r>
              <a:rPr lang="ar-EG" sz="8000" b="1" dirty="0" err="1">
                <a:solidFill>
                  <a:srgbClr val="00582A"/>
                </a:solidFill>
              </a:rPr>
              <a:t>لمنتظرينك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فتعالي مد يمينك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ثقتي في وعدك أنا </a:t>
            </a:r>
            <a:r>
              <a:rPr lang="ar-EG" sz="8000" b="1" dirty="0" err="1">
                <a:solidFill>
                  <a:srgbClr val="00582A"/>
                </a:solidFill>
              </a:rPr>
              <a:t>شايفك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لا تخف أنا أعينك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بحسب وعدك </a:t>
            </a:r>
            <a:r>
              <a:rPr lang="ar-EG" sz="7200" b="1" dirty="0" err="1"/>
              <a:t>إنت</a:t>
            </a:r>
            <a:r>
              <a:rPr lang="ar-EG" sz="7200" b="1" dirty="0"/>
              <a:t> شفانا </a:t>
            </a:r>
          </a:p>
          <a:p>
            <a:pPr algn="ctr" rtl="1"/>
            <a:r>
              <a:rPr lang="ar-EG" sz="7200" b="1" dirty="0"/>
              <a:t>وسلطان </a:t>
            </a:r>
            <a:r>
              <a:rPr lang="ar-EG" sz="7200" b="1" dirty="0" err="1"/>
              <a:t>إسمك</a:t>
            </a:r>
            <a:r>
              <a:rPr lang="ar-EG" sz="7200" b="1" dirty="0"/>
              <a:t> </a:t>
            </a:r>
            <a:r>
              <a:rPr lang="ar-EG" sz="7200" b="1" dirty="0" err="1"/>
              <a:t>ويانا</a:t>
            </a:r>
            <a:br>
              <a:rPr lang="ar-EG" sz="7200" b="1" dirty="0"/>
            </a:br>
            <a:r>
              <a:rPr lang="ar-EG" sz="7200" b="1" dirty="0" err="1"/>
              <a:t>إنت</a:t>
            </a:r>
            <a:r>
              <a:rPr lang="ar-EG" sz="7200" b="1" dirty="0"/>
              <a:t> إلهنا الحي معانا </a:t>
            </a:r>
          </a:p>
          <a:p>
            <a:pPr algn="ctr" rtl="1"/>
            <a:r>
              <a:rPr lang="ar-EG" sz="7200" b="1" dirty="0"/>
              <a:t>وبروحك إحنا </a:t>
            </a:r>
            <a:r>
              <a:rPr lang="ar-EG" sz="7200" b="1" dirty="0" err="1"/>
              <a:t>لمسينك</a:t>
            </a:r>
            <a:r>
              <a:rPr lang="ar-EG" sz="7200" b="1" dirty="0"/>
              <a:t> </a:t>
            </a:r>
            <a:br>
              <a:rPr lang="ar-EG" sz="7200" b="1" dirty="0"/>
            </a:br>
            <a:endParaRPr lang="ar-EG" sz="96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912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الشافي </a:t>
            </a:r>
            <a:r>
              <a:rPr lang="ar-EG" sz="8000" b="1" dirty="0" err="1">
                <a:solidFill>
                  <a:srgbClr val="00582A"/>
                </a:solidFill>
              </a:rPr>
              <a:t>لمنتظرينك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فتعالي مد يمينك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ثقتي في وعدك أنا </a:t>
            </a:r>
            <a:r>
              <a:rPr lang="ar-EG" sz="8000" b="1" dirty="0" err="1">
                <a:solidFill>
                  <a:srgbClr val="00582A"/>
                </a:solidFill>
              </a:rPr>
              <a:t>شايفك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لا تخف أنا أعينك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يهوه الشافي هو حمانا </a:t>
            </a:r>
          </a:p>
          <a:p>
            <a:pPr algn="ctr" rtl="1"/>
            <a:r>
              <a:rPr lang="ar-EG" sz="7200" b="1" dirty="0"/>
              <a:t>أرسل كلمته فشفانا</a:t>
            </a:r>
            <a:br>
              <a:rPr lang="ar-EG" sz="7200" b="1" dirty="0"/>
            </a:br>
            <a:r>
              <a:rPr lang="ar-EG" sz="7200" b="1" dirty="0" err="1"/>
              <a:t>عمانوئيل</a:t>
            </a:r>
            <a:r>
              <a:rPr lang="ar-EG" sz="7200" b="1" dirty="0"/>
              <a:t> وبدمه فدانا </a:t>
            </a:r>
          </a:p>
          <a:p>
            <a:pPr algn="ctr" rtl="1"/>
            <a:r>
              <a:rPr lang="ar-EG" sz="7200" b="1" dirty="0"/>
              <a:t>أبداً ما خجل </a:t>
            </a:r>
            <a:r>
              <a:rPr lang="ar-EG" sz="7200" b="1" dirty="0" err="1"/>
              <a:t>منتظرينك</a:t>
            </a:r>
            <a:r>
              <a:rPr lang="ar-EG" sz="7200" b="1" dirty="0"/>
              <a:t> </a:t>
            </a:r>
            <a:br>
              <a:rPr lang="ar-EG" sz="7200" b="1" dirty="0"/>
            </a:br>
            <a:endParaRPr lang="ar-EG" sz="96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912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الشافي </a:t>
            </a:r>
            <a:r>
              <a:rPr lang="ar-EG" sz="8000" b="1" dirty="0" err="1">
                <a:solidFill>
                  <a:srgbClr val="00582A"/>
                </a:solidFill>
              </a:rPr>
              <a:t>لمنتظرينك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فتعالي مد يمينك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ثقتي في وعدك أنا </a:t>
            </a:r>
            <a:r>
              <a:rPr lang="ar-EG" sz="8000" b="1" dirty="0" err="1">
                <a:solidFill>
                  <a:srgbClr val="00582A"/>
                </a:solidFill>
              </a:rPr>
              <a:t>شايفك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لا تخف أنا أعينك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 </a:t>
            </a:r>
          </a:p>
          <a:p>
            <a:pPr algn="ctr" rtl="1"/>
            <a:r>
              <a:rPr lang="ar-EG" sz="7200" b="1" dirty="0"/>
              <a:t>أحزاننا وأمراضنا حملها </a:t>
            </a:r>
          </a:p>
          <a:p>
            <a:pPr algn="ctr" rtl="1"/>
            <a:r>
              <a:rPr lang="ar-EG" sz="7200" b="1" dirty="0"/>
              <a:t>أوجاعنا هو تحملها</a:t>
            </a:r>
            <a:br>
              <a:rPr lang="ar-EG" sz="7200" b="1" dirty="0"/>
            </a:br>
            <a:r>
              <a:rPr lang="ar-EG" sz="7200" b="1" dirty="0"/>
              <a:t>وبجلداته سحق أغلالها </a:t>
            </a:r>
          </a:p>
          <a:p>
            <a:pPr algn="ctr" rtl="1"/>
            <a:r>
              <a:rPr lang="ar-EG" sz="7200" b="1" dirty="0" err="1"/>
              <a:t>بنصدق</a:t>
            </a:r>
            <a:r>
              <a:rPr lang="ar-EG" sz="7200" b="1" dirty="0"/>
              <a:t> الشفا بيمينك </a:t>
            </a:r>
            <a:br>
              <a:rPr lang="ar-EG" sz="7200" b="1" dirty="0"/>
            </a:br>
            <a:endParaRPr lang="ar-EG" sz="96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912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الشافي </a:t>
            </a:r>
            <a:r>
              <a:rPr lang="ar-EG" sz="8000" b="1" dirty="0" err="1">
                <a:solidFill>
                  <a:srgbClr val="00582A"/>
                </a:solidFill>
              </a:rPr>
              <a:t>لمنتظرينك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فتعالي مد يمينك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ثقتي في وعدك أنا </a:t>
            </a:r>
            <a:r>
              <a:rPr lang="ar-EG" sz="8000" b="1" dirty="0" err="1">
                <a:solidFill>
                  <a:srgbClr val="00582A"/>
                </a:solidFill>
              </a:rPr>
              <a:t>شايفك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لا تخف أنا أعينك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1972</TotalTime>
  <Words>153</Words>
  <Application>Microsoft Office PowerPoint</Application>
  <PresentationFormat>عرض على الشاشة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276</cp:revision>
  <dcterms:created xsi:type="dcterms:W3CDTF">2021-12-07T14:30:00Z</dcterms:created>
  <dcterms:modified xsi:type="dcterms:W3CDTF">2023-12-12T10:25:50Z</dcterms:modified>
</cp:coreProperties>
</file>