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0" r:id="rId3"/>
    <p:sldId id="322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/>
            <a:r>
              <a:rPr lang="ar-EG" sz="6000" b="1" dirty="0"/>
              <a:t>لا يَنعَسَنَّ حَافِظي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(اِسمُ يَســــوعَ فَوقَ كُلِّ اِسمٍ في الحَيَاة</a:t>
            </a:r>
            <a:br>
              <a:rPr lang="ar-EG" b="1" dirty="0">
                <a:cs typeface="+mn-cs"/>
              </a:rPr>
            </a:br>
            <a:r>
              <a:rPr lang="ar-EG" b="1" dirty="0">
                <a:cs typeface="+mn-cs"/>
              </a:rPr>
              <a:t>هوَ المَسيحُ المَلِك هوَ المَلِك</a:t>
            </a:r>
            <a:br>
              <a:rPr lang="ar-EG" b="1" dirty="0">
                <a:cs typeface="+mn-cs"/>
              </a:rPr>
            </a:br>
            <a:r>
              <a:rPr lang="ar-EG" b="1" dirty="0">
                <a:cs typeface="+mn-cs"/>
              </a:rPr>
              <a:t>تَجثو لَهُ كُلُّ رُكبَةٍ   يَعتَرِفُ كُلُّ لِسَان</a:t>
            </a:r>
            <a:br>
              <a:rPr lang="ar-EG" b="1" dirty="0">
                <a:cs typeface="+mn-cs"/>
              </a:rPr>
            </a:br>
            <a:r>
              <a:rPr lang="ar-EG" b="1" dirty="0">
                <a:cs typeface="+mn-cs"/>
              </a:rPr>
              <a:t>هــــوَ الإلَه هــــــوَ الإلَه)</a:t>
            </a:r>
            <a:r>
              <a:rPr lang="ar-EG" sz="3600" b="1" dirty="0">
                <a:cs typeface="+mn-cs"/>
              </a:rPr>
              <a:t>2</a:t>
            </a:r>
            <a:br>
              <a:rPr lang="en-US" sz="2800" b="1" dirty="0">
                <a:cs typeface="+mn-cs"/>
              </a:rPr>
            </a:br>
            <a:endParaRPr lang="en-US" sz="1200" b="1" dirty="0">
              <a:cs typeface="+mn-cs"/>
            </a:endParaRPr>
          </a:p>
          <a:p>
            <a:pPr rtl="1"/>
            <a:r>
              <a:rPr lang="en-U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esmo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yasou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fawqa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kolli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esmen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fil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hayah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hoa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elmaseeho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almalek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hoa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almalek</a:t>
            </a:r>
            <a:br>
              <a:rPr lang="es-ES" sz="2800" b="1" dirty="0">
                <a:solidFill>
                  <a:srgbClr val="FF0000"/>
                </a:solidFill>
                <a:cs typeface="+mn-cs"/>
              </a:rPr>
            </a:br>
            <a:r>
              <a:rPr lang="es-ES" sz="2800" b="1" dirty="0" err="1">
                <a:solidFill>
                  <a:srgbClr val="FF0000"/>
                </a:solidFill>
                <a:cs typeface="+mn-cs"/>
              </a:rPr>
              <a:t>tajtho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laho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kollo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rokbaten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yaatarefo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kollo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lesan</a:t>
            </a:r>
            <a:endParaRPr lang="ar-EG" sz="2800" b="1" dirty="0">
              <a:solidFill>
                <a:srgbClr val="FF0000"/>
              </a:solidFill>
              <a:cs typeface="+mn-cs"/>
            </a:endParaRPr>
          </a:p>
          <a:p>
            <a:pPr rtl="1"/>
            <a:r>
              <a:rPr lang="es-ES" sz="28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hoa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alelah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hoa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alelah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sz="900" b="1" dirty="0">
                <a:cs typeface="+mn-cs"/>
              </a:rPr>
            </a:br>
            <a:br>
              <a:rPr lang="en-US" sz="900" b="1" dirty="0">
                <a:cs typeface="+mn-cs"/>
              </a:rPr>
            </a:br>
            <a:r>
              <a:rPr lang="en-US" sz="2800" b="1" dirty="0">
                <a:cs typeface="+mn-cs"/>
              </a:rPr>
              <a:t>The name of Jesus is above all names in life. </a:t>
            </a:r>
          </a:p>
          <a:p>
            <a:pPr rtl="1"/>
            <a:r>
              <a:rPr lang="en-US" sz="2800" b="1" dirty="0">
                <a:cs typeface="+mn-cs"/>
              </a:rPr>
              <a:t>He is the Christ king. Every knee bows to Him and </a:t>
            </a:r>
          </a:p>
          <a:p>
            <a:pPr rtl="1"/>
            <a:r>
              <a:rPr lang="en-US" sz="2800" b="1" dirty="0">
                <a:cs typeface="+mn-cs"/>
              </a:rPr>
              <a:t>every tongue confesses that He is God.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5400" b="1" dirty="0">
                <a:cs typeface="+mn-cs"/>
              </a:rPr>
              <a:t>(أعطُوا مَجْدَاً لِلحَمَل قائِمَاً مُتَوَّجَاً)</a:t>
            </a:r>
            <a:r>
              <a:rPr lang="ar-EG" sz="3600" b="1" dirty="0">
                <a:cs typeface="+mn-cs"/>
              </a:rPr>
              <a:t>2</a:t>
            </a:r>
            <a:br>
              <a:rPr lang="ar-EG" sz="5400" b="1" dirty="0">
                <a:cs typeface="+mn-cs"/>
              </a:rPr>
            </a:br>
            <a:r>
              <a:rPr lang="ar-EG" sz="5400" b="1" dirty="0">
                <a:cs typeface="+mn-cs"/>
              </a:rPr>
              <a:t>مَجْدَاً وَعِزَّاً قُوَّةً</a:t>
            </a:r>
            <a:r>
              <a:rPr lang="ar-SA" sz="5400" b="1" dirty="0">
                <a:cs typeface="+mn-cs"/>
              </a:rPr>
              <a:t>  </a:t>
            </a:r>
            <a:r>
              <a:rPr lang="ar-EG" sz="5400" b="1" dirty="0">
                <a:cs typeface="+mn-cs"/>
              </a:rPr>
              <a:t> وَسُلطَان (لِيَسوعَ)</a:t>
            </a:r>
            <a:r>
              <a:rPr lang="ar-EG" sz="3600" b="1" dirty="0">
                <a:cs typeface="+mn-cs"/>
              </a:rPr>
              <a:t>3</a:t>
            </a:r>
            <a:endParaRPr lang="ar-EG" sz="2000" b="1" dirty="0">
              <a:cs typeface="+mn-cs"/>
            </a:endParaRPr>
          </a:p>
          <a:p>
            <a:pPr rtl="1"/>
            <a:br>
              <a:rPr lang="ar-EG" sz="2400" b="1" dirty="0">
                <a:cs typeface="+mn-cs"/>
              </a:rPr>
            </a:br>
            <a:r>
              <a:rPr lang="es-ES" sz="32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s-ES" sz="3200" b="1" dirty="0" err="1">
                <a:solidFill>
                  <a:srgbClr val="FF0000"/>
                </a:solidFill>
                <a:cs typeface="+mn-cs"/>
              </a:rPr>
              <a:t>aato</a:t>
            </a:r>
            <a:r>
              <a:rPr lang="es-E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3200" b="1" dirty="0" err="1">
                <a:solidFill>
                  <a:srgbClr val="FF0000"/>
                </a:solidFill>
                <a:cs typeface="+mn-cs"/>
              </a:rPr>
              <a:t>majdan</a:t>
            </a:r>
            <a:r>
              <a:rPr lang="es-E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3200" b="1" dirty="0" err="1">
                <a:solidFill>
                  <a:srgbClr val="FF0000"/>
                </a:solidFill>
                <a:cs typeface="+mn-cs"/>
              </a:rPr>
              <a:t>lel</a:t>
            </a:r>
            <a:r>
              <a:rPr lang="es-E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3200" b="1" dirty="0" err="1">
                <a:solidFill>
                  <a:srgbClr val="FF0000"/>
                </a:solidFill>
                <a:cs typeface="+mn-cs"/>
              </a:rPr>
              <a:t>hamal</a:t>
            </a:r>
            <a:endParaRPr lang="ar-EG" sz="3200" b="1" dirty="0">
              <a:solidFill>
                <a:srgbClr val="FF0000"/>
              </a:solidFill>
              <a:cs typeface="+mn-cs"/>
            </a:endParaRPr>
          </a:p>
          <a:p>
            <a:pPr rtl="1"/>
            <a:r>
              <a:rPr 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3200" b="1" dirty="0" err="1">
                <a:solidFill>
                  <a:srgbClr val="FF0000"/>
                </a:solidFill>
                <a:cs typeface="+mn-cs"/>
              </a:rPr>
              <a:t>qaaeman</a:t>
            </a:r>
            <a:r>
              <a:rPr lang="es-E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3200" b="1" dirty="0" err="1">
                <a:solidFill>
                  <a:srgbClr val="FF0000"/>
                </a:solidFill>
                <a:cs typeface="+mn-cs"/>
              </a:rPr>
              <a:t>motawwajan</a:t>
            </a:r>
            <a:r>
              <a:rPr lang="es-ES" sz="32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s-ES" sz="3200" b="1" dirty="0">
                <a:solidFill>
                  <a:srgbClr val="FF0000"/>
                </a:solidFill>
                <a:cs typeface="+mn-cs"/>
              </a:rPr>
            </a:br>
            <a:r>
              <a:rPr lang="es-ES" sz="3200" b="1" dirty="0" err="1">
                <a:solidFill>
                  <a:srgbClr val="FF0000"/>
                </a:solidFill>
                <a:cs typeface="+mn-cs"/>
              </a:rPr>
              <a:t>majdan</a:t>
            </a:r>
            <a:r>
              <a:rPr lang="es-E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32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s-E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3200" b="1" dirty="0" err="1">
                <a:solidFill>
                  <a:srgbClr val="FF0000"/>
                </a:solidFill>
                <a:cs typeface="+mn-cs"/>
              </a:rPr>
              <a:t>aezzan</a:t>
            </a:r>
            <a:r>
              <a:rPr lang="es-ES" sz="32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s-ES" sz="3200" b="1" dirty="0" err="1">
                <a:solidFill>
                  <a:srgbClr val="FF0000"/>
                </a:solidFill>
                <a:cs typeface="+mn-cs"/>
              </a:rPr>
              <a:t>qoatan</a:t>
            </a:r>
            <a:r>
              <a:rPr lang="es-E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32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s-E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3200" b="1" dirty="0" err="1">
                <a:solidFill>
                  <a:srgbClr val="FF0000"/>
                </a:solidFill>
                <a:cs typeface="+mn-cs"/>
              </a:rPr>
              <a:t>soltan</a:t>
            </a:r>
            <a:br>
              <a:rPr lang="ar-EG" sz="3200" b="1" dirty="0">
                <a:solidFill>
                  <a:srgbClr val="FF0000"/>
                </a:solidFill>
                <a:cs typeface="+mn-cs"/>
              </a:rPr>
            </a:br>
            <a:r>
              <a:rPr lang="es-ES" sz="3200" b="1" dirty="0">
                <a:solidFill>
                  <a:srgbClr val="FF0000"/>
                </a:solidFill>
                <a:cs typeface="+mn-cs"/>
              </a:rPr>
              <a:t>le </a:t>
            </a:r>
            <a:r>
              <a:rPr lang="es-ES" sz="3200" b="1" dirty="0" err="1">
                <a:solidFill>
                  <a:srgbClr val="FF0000"/>
                </a:solidFill>
                <a:cs typeface="+mn-cs"/>
              </a:rPr>
              <a:t>yasoua</a:t>
            </a:r>
            <a:r>
              <a:rPr lang="es-E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3200" b="1" dirty="0" err="1">
                <a:solidFill>
                  <a:srgbClr val="FF0000"/>
                </a:solidFill>
                <a:cs typeface="+mn-cs"/>
              </a:rPr>
              <a:t>yasoya</a:t>
            </a:r>
            <a:r>
              <a:rPr lang="es-E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3200" b="1" dirty="0" err="1">
                <a:solidFill>
                  <a:srgbClr val="FF0000"/>
                </a:solidFill>
                <a:cs typeface="+mn-cs"/>
              </a:rPr>
              <a:t>yasoua</a:t>
            </a:r>
            <a:br>
              <a:rPr lang="en-US" sz="1050" b="1" dirty="0">
                <a:cs typeface="+mn-cs"/>
              </a:rPr>
            </a:br>
            <a:endParaRPr lang="ar-EG" sz="1050" b="1" dirty="0">
              <a:cs typeface="+mn-cs"/>
            </a:endParaRPr>
          </a:p>
          <a:p>
            <a:pPr rtl="1"/>
            <a:br>
              <a:rPr lang="en-US" sz="1050" b="1" dirty="0">
                <a:cs typeface="+mn-cs"/>
              </a:rPr>
            </a:br>
            <a:r>
              <a:rPr lang="en-US" sz="3200" b="1" dirty="0">
                <a:cs typeface="+mn-cs"/>
              </a:rPr>
              <a:t>Glorify the Lamb That stands crowned.</a:t>
            </a:r>
          </a:p>
          <a:p>
            <a:pPr rtl="1"/>
            <a:r>
              <a:rPr lang="en-US" sz="3200" b="1" dirty="0">
                <a:cs typeface="+mn-cs"/>
              </a:rPr>
              <a:t> Glory, might, power and authority to Jesus.</a:t>
            </a:r>
            <a:endParaRPr kumimoji="0" lang="ar-EG" sz="4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544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5031</TotalTime>
  <Words>156</Words>
  <Application>Microsoft Office PowerPoint</Application>
  <PresentationFormat>عرض على الشاشة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479</cp:revision>
  <dcterms:created xsi:type="dcterms:W3CDTF">2021-12-07T14:30:00Z</dcterms:created>
  <dcterms:modified xsi:type="dcterms:W3CDTF">2023-12-04T08:48:10Z</dcterms:modified>
</cp:coreProperties>
</file>