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56" d="100"/>
          <a:sy n="56" d="100"/>
        </p:scale>
        <p:origin x="70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985767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إسم</a:t>
            </a:r>
            <a:r>
              <a:rPr lang="ar-EG" sz="6600" b="1" dirty="0"/>
              <a:t> يسوع فوق كل اسم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2527"/>
            <a:ext cx="9144000" cy="617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(اِسمُ يَســــوعَ فَوقَ كُلِّ اِسمٍ في الحَيَاة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هوَ المَسيحُ المَلِك هوَ المَلِك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تَجثو لَهُ كُلُّ رُكبَةٍ يَعتَرِفُ كُلُّ لِسَان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هــــوَ الإلَــــه هــــــوَ الإلَــــه)2</a:t>
            </a:r>
            <a:br>
              <a:rPr lang="ar-EG" sz="5400" b="1" dirty="0"/>
            </a:br>
            <a:endParaRPr lang="en-US" altLang="en-US" sz="54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503"/>
            <a:ext cx="92202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(أعطُوا مَجْدَاً لِلحَمَل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 قائِمَـــاً مُتَوَّجَــــاً)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مَجْدَاً وَعِزَّاً قُوَّةً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وَسُلطَان (لِيَسوعَ)</a:t>
            </a:r>
            <a:r>
              <a:rPr lang="ar-EG" sz="5400" b="1" dirty="0"/>
              <a:t>3</a:t>
            </a: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50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2023-12-04T08:37:51Z</dcterms:modified>
</cp:coreProperties>
</file>