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59" r:id="rId5"/>
    <p:sldId id="361" r:id="rId6"/>
    <p:sldId id="362" r:id="rId7"/>
    <p:sldId id="363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9" autoAdjust="0"/>
    <p:restoredTop sz="94660"/>
  </p:normalViewPr>
  <p:slideViewPr>
    <p:cSldViewPr>
      <p:cViewPr varScale="1">
        <p:scale>
          <a:sx n="58" d="100"/>
          <a:sy n="58" d="100"/>
        </p:scale>
        <p:origin x="12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304800"/>
            <a:ext cx="8763000" cy="2956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Times New Roman" pitchFamily="18" charset="0"/>
                <a:cs typeface="Times New Roman" pitchFamily="18" charset="0"/>
              </a:rPr>
              <a:t>اسمح لي أن أدنو إليك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30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اسمح لي أن أدنو إليك</a:t>
            </a:r>
          </a:p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ســــــاجداً بين يديك</a:t>
            </a:r>
          </a:p>
          <a:p>
            <a:pPr algn="ctr" rtl="1"/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طأطىء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سماءك واركب </a:t>
            </a:r>
          </a:p>
          <a:p>
            <a:pPr algn="ctr" rtl="1"/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سحابك واقترب ربي إلي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58471"/>
            <a:ext cx="9144000" cy="448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Times New Roman" pitchFamily="18" charset="0"/>
                <a:cs typeface="Times New Roman" pitchFamily="18" charset="0"/>
              </a:rPr>
              <a:t>ارفعني لعرشك أريد قربك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Times New Roman" pitchFamily="18" charset="0"/>
                <a:cs typeface="Times New Roman" pitchFamily="18" charset="0"/>
              </a:rPr>
              <a:t>امنحني سلامك </a:t>
            </a:r>
            <a:r>
              <a:rPr lang="ar-EG" sz="6600" b="1" dirty="0" err="1">
                <a:latin typeface="Times New Roman" pitchFamily="18" charset="0"/>
                <a:cs typeface="Times New Roman" pitchFamily="18" charset="0"/>
              </a:rPr>
              <a:t>املأني</a:t>
            </a:r>
            <a:r>
              <a:rPr lang="ar-EG" sz="6600" b="1" dirty="0">
                <a:latin typeface="Times New Roman" pitchFamily="18" charset="0"/>
                <a:cs typeface="Times New Roman" pitchFamily="18" charset="0"/>
              </a:rPr>
              <a:t> بحبك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Times New Roman" pitchFamily="18" charset="0"/>
                <a:cs typeface="Times New Roman" pitchFamily="18" charset="0"/>
              </a:rPr>
              <a:t>يا يسوع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86753"/>
            <a:ext cx="9144000" cy="5004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  <a:spcBef>
                <a:spcPts val="2400"/>
              </a:spcBef>
            </a:pP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أمرني أن آتي إليك </a:t>
            </a:r>
          </a:p>
          <a:p>
            <a:pPr algn="ctr" rtl="1">
              <a:lnSpc>
                <a:spcPct val="90000"/>
              </a:lnSpc>
              <a:spcBef>
                <a:spcPts val="2400"/>
              </a:spcBef>
            </a:pP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خاضعا لصوتك</a:t>
            </a:r>
          </a:p>
          <a:p>
            <a:pPr algn="ctr" rtl="1">
              <a:lnSpc>
                <a:spcPct val="90000"/>
              </a:lnSpc>
              <a:spcBef>
                <a:spcPts val="2400"/>
              </a:spcBef>
            </a:pPr>
            <a:r>
              <a:rPr lang="ar-EG" sz="7200" b="1" dirty="0" err="1">
                <a:latin typeface="Times New Roman" pitchFamily="18" charset="0"/>
                <a:cs typeface="Times New Roman" pitchFamily="18" charset="0"/>
              </a:rPr>
              <a:t>شددني</a:t>
            </a: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 بيدك اسندني </a:t>
            </a:r>
          </a:p>
          <a:p>
            <a:pPr algn="ctr" rtl="1">
              <a:lnSpc>
                <a:spcPct val="90000"/>
              </a:lnSpc>
              <a:spcBef>
                <a:spcPts val="2400"/>
              </a:spcBef>
            </a:pP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بشخصك احتمي ربي بك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34671"/>
            <a:ext cx="9220200" cy="448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Times New Roman" pitchFamily="18" charset="0"/>
                <a:cs typeface="Times New Roman" pitchFamily="18" charset="0"/>
              </a:rPr>
              <a:t>اغمرني بمجدك أيدني بروحك استرني بدمك اشعلني بنارك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Times New Roman" pitchFamily="18" charset="0"/>
                <a:cs typeface="Times New Roman" pitchFamily="18" charset="0"/>
              </a:rPr>
              <a:t>يا يسوع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39153"/>
            <a:ext cx="9144000" cy="5004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  <a:spcBef>
                <a:spcPts val="2400"/>
              </a:spcBef>
            </a:pP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أريد أن أبقى لديك </a:t>
            </a:r>
          </a:p>
          <a:p>
            <a:pPr algn="ctr" rtl="1">
              <a:lnSpc>
                <a:spcPct val="90000"/>
              </a:lnSpc>
              <a:spcBef>
                <a:spcPts val="2400"/>
              </a:spcBef>
            </a:pP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مثبتاً عيني عليك</a:t>
            </a:r>
          </a:p>
          <a:p>
            <a:pPr algn="ctr" rtl="1">
              <a:lnSpc>
                <a:spcPct val="90000"/>
              </a:lnSpc>
              <a:spcBef>
                <a:spcPts val="2400"/>
              </a:spcBef>
            </a:pP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أحيا لمجدك مكرسا لك </a:t>
            </a:r>
          </a:p>
          <a:p>
            <a:pPr algn="ctr" rtl="1">
              <a:lnSpc>
                <a:spcPct val="90000"/>
              </a:lnSpc>
              <a:spcBef>
                <a:spcPts val="2400"/>
              </a:spcBef>
            </a:pPr>
            <a:r>
              <a:rPr lang="ar-EG" sz="7200" b="1" dirty="0">
                <a:latin typeface="Times New Roman" pitchFamily="18" charset="0"/>
                <a:cs typeface="Times New Roman" pitchFamily="18" charset="0"/>
              </a:rPr>
              <a:t>لك ربي وحدك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19200"/>
            <a:ext cx="9220200" cy="448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Times New Roman" pitchFamily="18" charset="0"/>
                <a:cs typeface="Times New Roman" pitchFamily="18" charset="0"/>
              </a:rPr>
              <a:t>لا تنقض عهدك لا يسقط وعدك حياتي قربك غالبة بك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Times New Roman" pitchFamily="18" charset="0"/>
                <a:cs typeface="Times New Roman" pitchFamily="18" charset="0"/>
              </a:rPr>
              <a:t>يا يسوع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80</Words>
  <Application>Microsoft Office PowerPoint</Application>
  <PresentationFormat>عرض على الشاشة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122</cp:revision>
  <dcterms:created xsi:type="dcterms:W3CDTF">2021-12-07T14:30:00Z</dcterms:created>
  <dcterms:modified xsi:type="dcterms:W3CDTF">2023-12-12T10:40:28Z</dcterms:modified>
</cp:coreProperties>
</file>