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59" r:id="rId5"/>
    <p:sldId id="365" r:id="rId6"/>
    <p:sldId id="361" r:id="rId7"/>
    <p:sldId id="366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58" d="100"/>
          <a:sy n="58" d="100"/>
        </p:scale>
        <p:origin x="12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685800"/>
            <a:ext cx="8763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latin typeface="Times New Roman (Arabic)" pitchFamily="26" charset="0"/>
              </a:rPr>
              <a:t>اسمع ندانا والأنين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اسمع ندانا والأنين</a:t>
            </a:r>
            <a:br>
              <a:rPr lang="ar-EG" sz="7200" b="1" dirty="0"/>
            </a:br>
            <a:r>
              <a:rPr lang="ar-EG" sz="7200" b="1" dirty="0"/>
              <a:t>حاجتنا ليك أيا معين</a:t>
            </a:r>
            <a:br>
              <a:rPr lang="ar-EG" sz="7200" b="1" dirty="0"/>
            </a:br>
            <a:r>
              <a:rPr lang="ar-EG" sz="7200" b="1" dirty="0"/>
              <a:t>ارجع واحيي يا أمين</a:t>
            </a:r>
            <a:br>
              <a:rPr lang="ar-EG" sz="7200" b="1" dirty="0"/>
            </a:br>
            <a:r>
              <a:rPr lang="ar-EG" sz="7200" b="1" dirty="0"/>
              <a:t>شعب في خطيته سجين</a:t>
            </a:r>
            <a:endParaRPr lang="en-US" altLang="en-US" sz="72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29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حل في وسطينا بقوه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اللي اهديتنا </a:t>
            </a:r>
            <a:r>
              <a:rPr lang="ar-EG" sz="6600" b="1" dirty="0" err="1">
                <a:solidFill>
                  <a:srgbClr val="003300"/>
                </a:solidFill>
              </a:rPr>
              <a:t>البنوه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ارعش عظام ربوات أموات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أبونا يا اللي في السماوات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أناتنا تصعد بشفيعنا</a:t>
            </a:r>
            <a:br>
              <a:rPr lang="ar-EG" sz="7200" b="1" dirty="0"/>
            </a:br>
            <a:r>
              <a:rPr lang="ar-EG" sz="7200" b="1" dirty="0"/>
              <a:t>واثقين يا رب انت سامعنا</a:t>
            </a:r>
            <a:br>
              <a:rPr lang="ar-EG" sz="7200" b="1" dirty="0"/>
            </a:br>
            <a:r>
              <a:rPr lang="ar-EG" sz="7200" b="1" dirty="0"/>
              <a:t>والروح معانا في أوجاعنا</a:t>
            </a:r>
            <a:br>
              <a:rPr lang="ar-EG" sz="7200" b="1" dirty="0"/>
            </a:br>
            <a:r>
              <a:rPr lang="ar-EG" sz="7200" b="1" dirty="0" err="1"/>
              <a:t>بيئن</a:t>
            </a:r>
            <a:r>
              <a:rPr lang="ar-EG" sz="7200" b="1" dirty="0"/>
              <a:t> وانت </a:t>
            </a:r>
            <a:r>
              <a:rPr lang="ar-EG" sz="7200" b="1" dirty="0" err="1"/>
              <a:t>هاترفعنا</a:t>
            </a:r>
            <a:endParaRPr lang="en-US" altLang="en-US" sz="72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29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حل في وسطينا بقوه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اللي اهديتنا </a:t>
            </a:r>
            <a:r>
              <a:rPr lang="ar-EG" sz="6600" b="1" dirty="0" err="1">
                <a:solidFill>
                  <a:srgbClr val="003300"/>
                </a:solidFill>
              </a:rPr>
              <a:t>البنوه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ارعش عظام ربوات أموات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أبونا يا اللي في السماوات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60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بدم </a:t>
            </a:r>
            <a:r>
              <a:rPr lang="ar-EG" sz="7200" b="1" dirty="0" err="1"/>
              <a:t>إبنك</a:t>
            </a:r>
            <a:r>
              <a:rPr lang="ar-EG" sz="7200" b="1" dirty="0"/>
              <a:t> طهرنا</a:t>
            </a:r>
            <a:br>
              <a:rPr lang="ar-EG" sz="7200" b="1" dirty="0"/>
            </a:br>
            <a:r>
              <a:rPr lang="ar-EG" sz="7200" b="1" dirty="0"/>
              <a:t>بروح جلالك قدسنا</a:t>
            </a:r>
            <a:br>
              <a:rPr lang="ar-EG" sz="7200" b="1" dirty="0"/>
            </a:br>
            <a:r>
              <a:rPr lang="ar-EG" sz="7200" b="1" dirty="0"/>
              <a:t>م القلب يخرج تسبيحنا</a:t>
            </a:r>
            <a:br>
              <a:rPr lang="ar-EG" sz="7200" b="1" dirty="0"/>
            </a:br>
            <a:r>
              <a:rPr lang="ar-EG" sz="7200" b="1" dirty="0"/>
              <a:t>يا آب يا كاشف أفكارنا</a:t>
            </a:r>
            <a:endParaRPr lang="en-US" altLang="en-US" sz="72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2954"/>
            <a:ext cx="9220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حل في وسطينا بقوه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اللي اهديتنا </a:t>
            </a:r>
            <a:r>
              <a:rPr lang="ar-EG" sz="6600" b="1" dirty="0" err="1">
                <a:solidFill>
                  <a:srgbClr val="003300"/>
                </a:solidFill>
              </a:rPr>
              <a:t>البنوه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ارعش عظام ربوات أموات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أبونا يا اللي في السماوات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20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132</Words>
  <Application>Microsoft Office PowerPoint</Application>
  <PresentationFormat>عرض على الشاشة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2023-12-12T10:44:05Z</dcterms:modified>
</cp:coreProperties>
</file>