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56" d="100"/>
          <a:sy n="56" d="100"/>
        </p:scale>
        <p:origin x="188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457200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إسمعها</a:t>
            </a:r>
            <a:r>
              <a:rPr lang="ar-EG" sz="7200" b="1" dirty="0"/>
              <a:t> يا </a:t>
            </a:r>
            <a:r>
              <a:rPr lang="ar-EG" sz="7200" b="1" dirty="0" err="1"/>
              <a:t>خاطي</a:t>
            </a:r>
            <a:r>
              <a:rPr lang="ar-EG" sz="7200" b="1" dirty="0"/>
              <a:t> كلمة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هاتعيش</a:t>
            </a:r>
            <a:r>
              <a:rPr lang="ar-EG" sz="7200" b="1" dirty="0">
                <a:solidFill>
                  <a:srgbClr val="003300"/>
                </a:solidFill>
              </a:rPr>
              <a:t> حياة النور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طول ايامك مسرور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ولا هم يخبط على بابك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دمه يشفي الكسور)2</a:t>
            </a:r>
          </a:p>
        </p:txBody>
      </p:sp>
    </p:spTree>
    <p:extLst>
      <p:ext uri="{BB962C8B-B14F-4D97-AF65-F5344CB8AC3E}">
        <p14:creationId xmlns:p14="http://schemas.microsoft.com/office/powerpoint/2010/main" val="2614504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(اسمعها يا خاطي كلمة </a:t>
            </a:r>
          </a:p>
          <a:p>
            <a:pPr algn="ctr" rtl="1"/>
            <a:r>
              <a:rPr lang="ar-EG" sz="6600" b="1" dirty="0"/>
              <a:t>باقولها </a:t>
            </a:r>
            <a:r>
              <a:rPr lang="ar-EG" sz="6600" b="1" dirty="0" err="1"/>
              <a:t>وباصرار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 err="1"/>
              <a:t>مافيش</a:t>
            </a:r>
            <a:r>
              <a:rPr lang="ar-EG" sz="6600" b="1" dirty="0"/>
              <a:t> لحياتك معنى </a:t>
            </a:r>
          </a:p>
          <a:p>
            <a:pPr algn="ctr" rtl="1"/>
            <a:r>
              <a:rPr lang="ar-EG" sz="6600" b="1" dirty="0"/>
              <a:t>من غير يسوع البار)2</a:t>
            </a:r>
            <a:endParaRPr lang="en-US" altLang="en-US" sz="6600" b="1" dirty="0">
              <a:latin typeface="Times New Roman (Arabic)" pitchFamily="2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(ما تسلم قلبك ليه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وحمولك</a:t>
            </a:r>
            <a:r>
              <a:rPr lang="ar-EG" sz="7200" b="1" dirty="0">
                <a:solidFill>
                  <a:srgbClr val="003300"/>
                </a:solidFill>
              </a:rPr>
              <a:t> ارمي عليه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هايخلي</a:t>
            </a:r>
            <a:r>
              <a:rPr lang="ar-EG" sz="7200" b="1" dirty="0">
                <a:solidFill>
                  <a:srgbClr val="003300"/>
                </a:solidFill>
              </a:rPr>
              <a:t> حياتك غنوه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مليانة</a:t>
            </a:r>
            <a:r>
              <a:rPr lang="ar-EG" sz="7200" b="1" dirty="0">
                <a:solidFill>
                  <a:srgbClr val="003300"/>
                </a:solidFill>
              </a:rPr>
              <a:t> بالتسبيح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هاتعيش</a:t>
            </a:r>
            <a:r>
              <a:rPr lang="ar-EG" sz="7200" b="1" dirty="0">
                <a:solidFill>
                  <a:srgbClr val="003300"/>
                </a:solidFill>
              </a:rPr>
              <a:t> حياة النور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طول ايامك مسرور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ولا هم يخبط على بابك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دمه يشفي الكسور)2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205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(ليه عايش بانكسار </a:t>
            </a:r>
          </a:p>
          <a:p>
            <a:pPr algn="ctr" rtl="1"/>
            <a:r>
              <a:rPr lang="ar-EG" sz="6600" b="1" dirty="0"/>
              <a:t>قلبك دايما محتار </a:t>
            </a:r>
          </a:p>
          <a:p>
            <a:pPr algn="ctr" rtl="1"/>
            <a:r>
              <a:rPr lang="ar-EG" sz="6600" b="1" dirty="0"/>
              <a:t>متقلب في الافكار </a:t>
            </a:r>
          </a:p>
          <a:p>
            <a:pPr algn="ctr" rtl="1"/>
            <a:r>
              <a:rPr lang="ar-EG" sz="6600" b="1" dirty="0"/>
              <a:t>مش لاقي لنفسك دار)2</a:t>
            </a:r>
            <a:endParaRPr lang="en-US" altLang="en-US" sz="6600" b="1" dirty="0">
              <a:latin typeface="Times New Roman (Arabic)" pitchFamily="2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691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(ما تسلم قلبك ليه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وحمولك</a:t>
            </a:r>
            <a:r>
              <a:rPr lang="ar-EG" sz="7200" b="1" dirty="0">
                <a:solidFill>
                  <a:srgbClr val="003300"/>
                </a:solidFill>
              </a:rPr>
              <a:t> ارمي عليه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هايخلي</a:t>
            </a:r>
            <a:r>
              <a:rPr lang="ar-EG" sz="7200" b="1" dirty="0">
                <a:solidFill>
                  <a:srgbClr val="003300"/>
                </a:solidFill>
              </a:rPr>
              <a:t> حياتك غنوه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مليانة</a:t>
            </a:r>
            <a:r>
              <a:rPr lang="ar-EG" sz="7200" b="1" dirty="0">
                <a:solidFill>
                  <a:srgbClr val="003300"/>
                </a:solidFill>
              </a:rPr>
              <a:t> بالتسبيح</a:t>
            </a:r>
          </a:p>
        </p:txBody>
      </p:sp>
    </p:spTree>
    <p:extLst>
      <p:ext uri="{BB962C8B-B14F-4D97-AF65-F5344CB8AC3E}">
        <p14:creationId xmlns:p14="http://schemas.microsoft.com/office/powerpoint/2010/main" val="3511216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هاتعيش</a:t>
            </a:r>
            <a:r>
              <a:rPr lang="ar-EG" sz="7200" b="1" dirty="0">
                <a:solidFill>
                  <a:srgbClr val="003300"/>
                </a:solidFill>
              </a:rPr>
              <a:t> حياة النور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طول ايامك مسرور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ولا هم يخبط على بابك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دمه يشفي الكسور)2</a:t>
            </a:r>
          </a:p>
        </p:txBody>
      </p:sp>
    </p:spTree>
    <p:extLst>
      <p:ext uri="{BB962C8B-B14F-4D97-AF65-F5344CB8AC3E}">
        <p14:creationId xmlns:p14="http://schemas.microsoft.com/office/powerpoint/2010/main" val="29380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96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 (</a:t>
            </a:r>
            <a:r>
              <a:rPr lang="ar-EG" sz="6600" b="1" dirty="0" err="1"/>
              <a:t>هاتعيش</a:t>
            </a:r>
            <a:r>
              <a:rPr lang="ar-EG" sz="6600" b="1" dirty="0"/>
              <a:t> مهما تعيش </a:t>
            </a:r>
          </a:p>
          <a:p>
            <a:pPr algn="ctr" rtl="1"/>
            <a:r>
              <a:rPr lang="ar-EG" sz="6600" b="1" dirty="0"/>
              <a:t>العمر </a:t>
            </a:r>
            <a:r>
              <a:rPr lang="ar-EG" sz="6600" b="1" dirty="0" err="1"/>
              <a:t>دا</a:t>
            </a:r>
            <a:r>
              <a:rPr lang="ar-EG" sz="6600" b="1" dirty="0"/>
              <a:t> مش </a:t>
            </a:r>
            <a:r>
              <a:rPr lang="ar-EG" sz="6600" b="1" dirty="0" err="1"/>
              <a:t>هايزيد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يوم حزن ويوم تغريد </a:t>
            </a:r>
          </a:p>
          <a:p>
            <a:pPr algn="ctr" rtl="1"/>
            <a:r>
              <a:rPr lang="ar-EG" sz="6600" b="1" dirty="0"/>
              <a:t>وعنادك مش </a:t>
            </a:r>
            <a:r>
              <a:rPr lang="ar-EG" sz="6600" b="1" dirty="0" err="1"/>
              <a:t>هايفيد</a:t>
            </a:r>
            <a:r>
              <a:rPr lang="ar-EG" sz="6600" b="1" dirty="0"/>
              <a:t>)2</a:t>
            </a:r>
            <a:endParaRPr lang="en-US" altLang="en-US" sz="6600" b="1" dirty="0">
              <a:latin typeface="Times New Roman (Arabic)" pitchFamily="2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068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9889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(ما تسلم قلبك ليه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وحمولك</a:t>
            </a:r>
            <a:r>
              <a:rPr lang="ar-EG" sz="7200" b="1" dirty="0">
                <a:solidFill>
                  <a:srgbClr val="003300"/>
                </a:solidFill>
              </a:rPr>
              <a:t> ارمي عليه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هايخلي</a:t>
            </a:r>
            <a:r>
              <a:rPr lang="ar-EG" sz="7200" b="1" dirty="0">
                <a:solidFill>
                  <a:srgbClr val="003300"/>
                </a:solidFill>
              </a:rPr>
              <a:t> حياتك غنوه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مليانة</a:t>
            </a:r>
            <a:r>
              <a:rPr lang="ar-EG" sz="7200" b="1" dirty="0">
                <a:solidFill>
                  <a:srgbClr val="003300"/>
                </a:solidFill>
              </a:rPr>
              <a:t> بالتسبيح</a:t>
            </a:r>
          </a:p>
        </p:txBody>
      </p:sp>
    </p:spTree>
    <p:extLst>
      <p:ext uri="{BB962C8B-B14F-4D97-AF65-F5344CB8AC3E}">
        <p14:creationId xmlns:p14="http://schemas.microsoft.com/office/powerpoint/2010/main" val="2110977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151</Words>
  <Application>Microsoft Office PowerPoint</Application>
  <PresentationFormat>عرض على الشاشة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121</cp:revision>
  <dcterms:created xsi:type="dcterms:W3CDTF">2021-12-07T14:30:00Z</dcterms:created>
  <dcterms:modified xsi:type="dcterms:W3CDTF">2023-12-12T10:51:16Z</dcterms:modified>
</cp:coreProperties>
</file>