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46" r:id="rId3"/>
    <p:sldId id="274" r:id="rId4"/>
    <p:sldId id="347" r:id="rId5"/>
    <p:sldId id="353" r:id="rId6"/>
    <p:sldId id="349" r:id="rId7"/>
    <p:sldId id="354" r:id="rId8"/>
    <p:sldId id="351" r:id="rId9"/>
    <p:sldId id="35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53"/>
            <p14:sldId id="349"/>
            <p14:sldId id="354"/>
            <p14:sldId id="351"/>
            <p14:sldId id="35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8" d="100"/>
          <a:sy n="58" d="100"/>
        </p:scale>
        <p:origin x="108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42079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تـرنيــمة</a:t>
            </a:r>
          </a:p>
          <a:p>
            <a:pPr algn="ctr" rtl="1"/>
            <a:endParaRPr lang="ar-EG" sz="6600" b="1" dirty="0">
              <a:latin typeface="Arial" charset="0"/>
            </a:endParaRPr>
          </a:p>
          <a:p>
            <a:pPr algn="ctr" rtl="1"/>
            <a:r>
              <a:rPr lang="ar-SA" sz="6600" b="1" dirty="0" err="1">
                <a:latin typeface="Arial" charset="0"/>
              </a:rPr>
              <a:t>اسمعو</a:t>
            </a:r>
            <a:r>
              <a:rPr lang="ar-SA" sz="6600" b="1" dirty="0">
                <a:latin typeface="Arial" charset="0"/>
              </a:rPr>
              <a:t> من</a:t>
            </a:r>
            <a:r>
              <a:rPr lang="ar-EG" sz="6600" b="1" dirty="0">
                <a:latin typeface="Arial" charset="0"/>
              </a:rPr>
              <a:t>ي</a:t>
            </a:r>
            <a:r>
              <a:rPr lang="ar-SA" sz="6600" b="1" dirty="0">
                <a:latin typeface="Arial" charset="0"/>
              </a:rPr>
              <a:t> الحكاية</a:t>
            </a:r>
            <a:endParaRPr lang="ar-EG" sz="66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15754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</a:t>
            </a:r>
          </a:p>
          <a:p>
            <a:pPr algn="ctr"/>
            <a:r>
              <a:rPr lang="ar-EG" sz="7200" b="1" dirty="0"/>
              <a:t>(اسمعوا مني الحكاية </a:t>
            </a:r>
          </a:p>
          <a:p>
            <a:pPr algn="ctr"/>
            <a:r>
              <a:rPr lang="ar-EG" sz="7200" b="1" dirty="0"/>
              <a:t>اختبار لكن عجيب)2</a:t>
            </a:r>
          </a:p>
          <a:p>
            <a:pPr algn="ctr"/>
            <a:r>
              <a:rPr lang="ar-EG" sz="7200" b="1" dirty="0"/>
              <a:t>(الشيطان دبّر لي حادث)2 </a:t>
            </a:r>
          </a:p>
          <a:p>
            <a:pPr algn="ctr"/>
            <a:r>
              <a:rPr lang="ar-EG" sz="7200" b="1" dirty="0"/>
              <a:t>لما شافني في الطريق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34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(مجدوا </a:t>
            </a:r>
            <a:r>
              <a:rPr lang="ar-EG" sz="7200" b="1" dirty="0" err="1">
                <a:solidFill>
                  <a:srgbClr val="003300"/>
                </a:solidFill>
              </a:rPr>
              <a:t>إسم</a:t>
            </a:r>
            <a:r>
              <a:rPr lang="ar-EG" sz="7200" b="1" dirty="0">
                <a:solidFill>
                  <a:srgbClr val="003300"/>
                </a:solidFill>
              </a:rPr>
              <a:t> المسيح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أعطوا مجداً للإله)2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هللويا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هللويا</a:t>
            </a:r>
            <a:r>
              <a:rPr lang="ar-EG" sz="7200" b="1" dirty="0">
                <a:solidFill>
                  <a:srgbClr val="003300"/>
                </a:solidFill>
              </a:rPr>
              <a:t>)2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إستعينوا</a:t>
            </a:r>
            <a:r>
              <a:rPr lang="ar-EG" sz="7200" b="1" dirty="0">
                <a:solidFill>
                  <a:srgbClr val="003300"/>
                </a:solidFill>
              </a:rPr>
              <a:t> بالصلاة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72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</a:t>
            </a:r>
          </a:p>
          <a:p>
            <a:pPr algn="ctr"/>
            <a:r>
              <a:rPr lang="ar-EG" sz="7200" b="1" dirty="0"/>
              <a:t>(لما زاد الخوف في قلبي والصراخ ويا الدموع)2</a:t>
            </a:r>
          </a:p>
          <a:p>
            <a:pPr algn="ctr"/>
            <a:r>
              <a:rPr lang="ar-EG" sz="7200" b="1" dirty="0"/>
              <a:t>(كنت </a:t>
            </a:r>
            <a:r>
              <a:rPr lang="ar-EG" sz="7200" b="1" dirty="0" err="1"/>
              <a:t>خايف</a:t>
            </a:r>
            <a:r>
              <a:rPr lang="ar-EG" sz="7200" b="1" dirty="0"/>
              <a:t> كنت فاتر)2 </a:t>
            </a:r>
          </a:p>
          <a:p>
            <a:pPr algn="ctr"/>
            <a:r>
              <a:rPr lang="ar-EG" sz="7200" b="1" dirty="0"/>
              <a:t>ما </a:t>
            </a:r>
            <a:r>
              <a:rPr lang="ar-EG" sz="7200" b="1" dirty="0" err="1"/>
              <a:t>وجدتش</a:t>
            </a:r>
            <a:r>
              <a:rPr lang="ar-EG" sz="7200" b="1" dirty="0"/>
              <a:t> غير يسوع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34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(مجدوا </a:t>
            </a:r>
            <a:r>
              <a:rPr lang="ar-EG" sz="7200" b="1" dirty="0" err="1">
                <a:solidFill>
                  <a:srgbClr val="003300"/>
                </a:solidFill>
              </a:rPr>
              <a:t>إسم</a:t>
            </a:r>
            <a:r>
              <a:rPr lang="ar-EG" sz="7200" b="1" dirty="0">
                <a:solidFill>
                  <a:srgbClr val="003300"/>
                </a:solidFill>
              </a:rPr>
              <a:t> المسيح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أعطوا مجداً للإله)2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هللويا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هللويا</a:t>
            </a:r>
            <a:r>
              <a:rPr lang="ar-EG" sz="7200" b="1" dirty="0">
                <a:solidFill>
                  <a:srgbClr val="003300"/>
                </a:solidFill>
              </a:rPr>
              <a:t>)2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إستعينوا</a:t>
            </a:r>
            <a:r>
              <a:rPr lang="ar-EG" sz="7200" b="1" dirty="0">
                <a:solidFill>
                  <a:srgbClr val="003300"/>
                </a:solidFill>
              </a:rPr>
              <a:t> بالصلاة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326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91954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</a:t>
            </a:r>
          </a:p>
          <a:p>
            <a:pPr algn="ctr"/>
            <a:r>
              <a:rPr lang="ar-EG" sz="7200" b="1" dirty="0"/>
              <a:t>(لما تكثر التجارب </a:t>
            </a:r>
          </a:p>
          <a:p>
            <a:pPr algn="ctr"/>
            <a:r>
              <a:rPr lang="ar-EG" sz="7200" b="1" dirty="0"/>
              <a:t>أجي أصلّي للحبيب)2</a:t>
            </a:r>
          </a:p>
          <a:p>
            <a:pPr algn="ctr"/>
            <a:r>
              <a:rPr lang="ar-EG" sz="7200" b="1" dirty="0"/>
              <a:t>(نوَّر السجن بجماله)2 </a:t>
            </a:r>
          </a:p>
          <a:p>
            <a:pPr algn="ctr"/>
            <a:r>
              <a:rPr lang="ar-EG" sz="7200" b="1" dirty="0"/>
              <a:t>وطفى نار اللهيب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34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(مجدوا </a:t>
            </a:r>
            <a:r>
              <a:rPr lang="ar-EG" sz="7200" b="1" dirty="0" err="1">
                <a:solidFill>
                  <a:srgbClr val="003300"/>
                </a:solidFill>
              </a:rPr>
              <a:t>إسم</a:t>
            </a:r>
            <a:r>
              <a:rPr lang="ar-EG" sz="7200" b="1" dirty="0">
                <a:solidFill>
                  <a:srgbClr val="003300"/>
                </a:solidFill>
              </a:rPr>
              <a:t> المسيح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أعطوا مجداً للإله)2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هللويا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هللويا</a:t>
            </a:r>
            <a:r>
              <a:rPr lang="ar-EG" sz="7200" b="1" dirty="0">
                <a:solidFill>
                  <a:srgbClr val="003300"/>
                </a:solidFill>
              </a:rPr>
              <a:t>)2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إستعينوا</a:t>
            </a:r>
            <a:r>
              <a:rPr lang="ar-EG" sz="7200" b="1" dirty="0">
                <a:solidFill>
                  <a:srgbClr val="003300"/>
                </a:solidFill>
              </a:rPr>
              <a:t> بالصلاة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368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43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4-</a:t>
            </a:r>
          </a:p>
          <a:p>
            <a:pPr algn="ctr"/>
            <a:r>
              <a:rPr lang="ar-EG" sz="6600" b="1" dirty="0"/>
              <a:t>(مستحيل أقدر أعبَّر </a:t>
            </a:r>
          </a:p>
          <a:p>
            <a:pPr algn="ctr"/>
            <a:r>
              <a:rPr lang="ar-EG" sz="6600" b="1" dirty="0"/>
              <a:t>عن فرح قلبي العظيم)2</a:t>
            </a:r>
          </a:p>
          <a:p>
            <a:pPr algn="ctr"/>
            <a:r>
              <a:rPr lang="ar-EG" sz="6600" b="1" dirty="0"/>
              <a:t>(مستحيل أوصف وأصوّر)2 السعادة والنعيم</a:t>
            </a:r>
            <a:endParaRPr lang="en-US" sz="66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34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(مجدوا </a:t>
            </a:r>
            <a:r>
              <a:rPr lang="ar-EG" sz="7200" b="1" dirty="0" err="1">
                <a:solidFill>
                  <a:srgbClr val="003300"/>
                </a:solidFill>
              </a:rPr>
              <a:t>إسم</a:t>
            </a:r>
            <a:r>
              <a:rPr lang="ar-EG" sz="7200" b="1" dirty="0">
                <a:solidFill>
                  <a:srgbClr val="003300"/>
                </a:solidFill>
              </a:rPr>
              <a:t> المسيح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أعطوا مجداً للإله)2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هللويا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هللويا</a:t>
            </a:r>
            <a:r>
              <a:rPr lang="ar-EG" sz="7200" b="1" dirty="0">
                <a:solidFill>
                  <a:srgbClr val="003300"/>
                </a:solidFill>
              </a:rPr>
              <a:t>)2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إستعينوا</a:t>
            </a:r>
            <a:r>
              <a:rPr lang="ar-EG" sz="7200" b="1" dirty="0">
                <a:solidFill>
                  <a:srgbClr val="003300"/>
                </a:solidFill>
              </a:rPr>
              <a:t> بالصلاة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908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1845</TotalTime>
  <Words>163</Words>
  <Application>Microsoft Office PowerPoint</Application>
  <PresentationFormat>عرض على الشاشة 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203</cp:revision>
  <dcterms:created xsi:type="dcterms:W3CDTF">2021-12-07T14:30:00Z</dcterms:created>
  <dcterms:modified xsi:type="dcterms:W3CDTF">2023-12-12T11:03:36Z</dcterms:modified>
</cp:coreProperties>
</file>