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347" r:id="rId4"/>
    <p:sldId id="348" r:id="rId5"/>
    <p:sldId id="349" r:id="rId6"/>
    <p:sldId id="35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>
                <a:latin typeface="Arial" charset="0"/>
              </a:rPr>
              <a:t>اسمعوا قولي يا جموع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23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اسمعوا قولي يا جموع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عن </a:t>
            </a:r>
            <a:r>
              <a:rPr lang="ar-JO" sz="6600" b="1" dirty="0">
                <a:solidFill>
                  <a:srgbClr val="003300"/>
                </a:solidFill>
              </a:rPr>
              <a:t>اللي عمله يسوع</a:t>
            </a:r>
            <a:endParaRPr lang="en-US" sz="66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شفق على حلتنا وصار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لينا </a:t>
            </a:r>
            <a:r>
              <a:rPr lang="ar-JO" sz="6600" b="1" dirty="0" err="1">
                <a:solidFill>
                  <a:srgbClr val="003300"/>
                </a:solidFill>
              </a:rPr>
              <a:t>الفادي</a:t>
            </a:r>
            <a:r>
              <a:rPr lang="ar-JO" sz="6600" b="1" dirty="0">
                <a:solidFill>
                  <a:srgbClr val="003300"/>
                </a:solidFill>
              </a:rPr>
              <a:t> </a:t>
            </a:r>
            <a:r>
              <a:rPr lang="ar-JO" sz="6600" b="1" dirty="0" err="1">
                <a:solidFill>
                  <a:srgbClr val="003300"/>
                </a:solidFill>
              </a:rPr>
              <a:t>النفوع</a:t>
            </a:r>
            <a:r>
              <a:rPr lang="en-US" sz="6600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JO" sz="6600" b="1" dirty="0"/>
              <a:t>شفق على حلتنا</a:t>
            </a:r>
            <a:endParaRPr lang="en-US" sz="6600" b="1" dirty="0"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JO" sz="6600" b="1" dirty="0"/>
              <a:t> واتخذ </a:t>
            </a:r>
            <a:r>
              <a:rPr lang="ar-JO" sz="6600" b="1" dirty="0" err="1"/>
              <a:t>طبيعتن</a:t>
            </a:r>
            <a:r>
              <a:rPr lang="ar-EG" sz="6600" b="1" dirty="0"/>
              <a:t>ـــ</a:t>
            </a:r>
            <a:r>
              <a:rPr lang="ar-JO" sz="6600" b="1" dirty="0"/>
              <a:t>ا</a:t>
            </a:r>
            <a:r>
              <a:rPr lang="en-US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JO" sz="6600" b="1" dirty="0"/>
              <a:t>واحتمل دينونتنا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JO" sz="6600" b="1" dirty="0"/>
              <a:t>على الخشبة مرفوع</a:t>
            </a:r>
            <a:r>
              <a:rPr lang="en-US" sz="6600" b="1" dirty="0"/>
              <a:t> </a:t>
            </a:r>
            <a:endParaRPr lang="ar-LB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اسمعوا قولي يا جموع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عن </a:t>
            </a:r>
            <a:r>
              <a:rPr lang="ar-JO" sz="6600" b="1" dirty="0">
                <a:solidFill>
                  <a:srgbClr val="003300"/>
                </a:solidFill>
              </a:rPr>
              <a:t>اللي عمله يسوع</a:t>
            </a:r>
            <a:endParaRPr lang="en-US" sz="66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شفق على حلتنا وصار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لينا </a:t>
            </a:r>
            <a:r>
              <a:rPr lang="ar-JO" sz="6600" b="1" dirty="0" err="1">
                <a:solidFill>
                  <a:srgbClr val="003300"/>
                </a:solidFill>
              </a:rPr>
              <a:t>الفادي</a:t>
            </a:r>
            <a:r>
              <a:rPr lang="ar-JO" sz="6600" b="1" dirty="0">
                <a:solidFill>
                  <a:srgbClr val="003300"/>
                </a:solidFill>
              </a:rPr>
              <a:t> </a:t>
            </a:r>
            <a:r>
              <a:rPr lang="ar-JO" sz="6600" b="1" dirty="0" err="1">
                <a:solidFill>
                  <a:srgbClr val="003300"/>
                </a:solidFill>
              </a:rPr>
              <a:t>النفوع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61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JO" sz="6600" b="1" dirty="0"/>
              <a:t>أشرق نوره في الظلام 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r>
              <a:rPr lang="ar-JO" sz="6600" b="1" dirty="0"/>
              <a:t>خلصنا من </a:t>
            </a:r>
            <a:r>
              <a:rPr lang="ar-JO" sz="6600" b="1" dirty="0" err="1"/>
              <a:t>الآث</a:t>
            </a:r>
            <a:r>
              <a:rPr lang="ar-EG" sz="6600" b="1" dirty="0"/>
              <a:t>ـــــ</a:t>
            </a:r>
            <a:r>
              <a:rPr lang="ar-JO" sz="6600" b="1" dirty="0" err="1"/>
              <a:t>ام</a:t>
            </a:r>
            <a:endParaRPr lang="ar-JO" sz="6600" b="1" dirty="0"/>
          </a:p>
          <a:p>
            <a:pPr algn="ctr">
              <a:lnSpc>
                <a:spcPct val="150000"/>
              </a:lnSpc>
            </a:pPr>
            <a:r>
              <a:rPr lang="ar-JO" sz="6600" b="1" dirty="0"/>
              <a:t>يملا قلبك </a:t>
            </a:r>
            <a:r>
              <a:rPr lang="ar-JO" sz="6600" b="1" dirty="0" err="1"/>
              <a:t>بالتم</a:t>
            </a:r>
            <a:r>
              <a:rPr lang="ar-EG" sz="6600" b="1" dirty="0"/>
              <a:t>ــــ</a:t>
            </a:r>
            <a:r>
              <a:rPr lang="ar-JO" sz="6600" b="1" dirty="0" err="1"/>
              <a:t>ام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r>
              <a:rPr lang="ar-JO" sz="6600" b="1" dirty="0"/>
              <a:t> إن </a:t>
            </a:r>
            <a:r>
              <a:rPr lang="ar-JO" sz="6600" b="1" dirty="0" err="1"/>
              <a:t>جت</a:t>
            </a:r>
            <a:r>
              <a:rPr lang="ar-JO" sz="6600" b="1" dirty="0"/>
              <a:t> له بكل خشوع</a:t>
            </a:r>
            <a:endParaRPr lang="en-US" sz="66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اسمعوا قولي يا جموع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عن </a:t>
            </a:r>
            <a:r>
              <a:rPr lang="ar-JO" sz="6600" b="1" dirty="0">
                <a:solidFill>
                  <a:srgbClr val="003300"/>
                </a:solidFill>
              </a:rPr>
              <a:t>اللي عمله يسوع</a:t>
            </a:r>
            <a:endParaRPr lang="en-US" sz="6600" b="1" dirty="0">
              <a:solidFill>
                <a:srgbClr val="003300"/>
              </a:solidFill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شفق على حلتنا وصار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JO" sz="6600" b="1" dirty="0">
                <a:solidFill>
                  <a:srgbClr val="003300"/>
                </a:solidFill>
              </a:rPr>
              <a:t>لينا </a:t>
            </a:r>
            <a:r>
              <a:rPr lang="ar-JO" sz="6600" b="1" dirty="0" err="1">
                <a:solidFill>
                  <a:srgbClr val="003300"/>
                </a:solidFill>
              </a:rPr>
              <a:t>الفادي</a:t>
            </a:r>
            <a:r>
              <a:rPr lang="ar-JO" sz="6600" b="1" dirty="0">
                <a:solidFill>
                  <a:srgbClr val="003300"/>
                </a:solidFill>
              </a:rPr>
              <a:t> </a:t>
            </a:r>
            <a:r>
              <a:rPr lang="ar-JO" sz="6600" b="1" dirty="0" err="1">
                <a:solidFill>
                  <a:srgbClr val="003300"/>
                </a:solidFill>
              </a:rPr>
              <a:t>النفوع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83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2023-12-12T11:05:22Z</dcterms:modified>
</cp:coreProperties>
</file>