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7" r:id="rId3"/>
    <p:sldId id="353" r:id="rId4"/>
    <p:sldId id="350" r:id="rId5"/>
    <p:sldId id="351" r:id="rId6"/>
    <p:sldId id="352" r:id="rId7"/>
    <p:sldId id="354" r:id="rId8"/>
    <p:sldId id="355" r:id="rId9"/>
    <p:sldId id="356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7"/>
            <p14:sldId id="353"/>
            <p14:sldId id="350"/>
            <p14:sldId id="351"/>
            <p14:sldId id="352"/>
            <p14:sldId id="354"/>
            <p14:sldId id="355"/>
            <p14:sldId id="3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168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endParaRPr lang="ar-EG" sz="6600" b="1" dirty="0">
              <a:latin typeface="Arial" charset="0"/>
            </a:endParaRPr>
          </a:p>
          <a:p>
            <a:pPr algn="ctr" rtl="1"/>
            <a:r>
              <a:rPr lang="ar-SA" sz="6600" b="1" dirty="0">
                <a:latin typeface="Arial" charset="0"/>
              </a:rPr>
              <a:t>أسمعوا مني الرواية</a:t>
            </a:r>
            <a:r>
              <a:rPr lang="ar-EG" sz="6600" b="1" dirty="0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71600" y="1080194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 </a:t>
            </a:r>
            <a:r>
              <a:rPr lang="ar-EG" sz="6000" b="1" dirty="0" err="1"/>
              <a:t>إسمعوا</a:t>
            </a:r>
            <a:r>
              <a:rPr lang="ar-EG" sz="6000" b="1" dirty="0"/>
              <a:t> مني الرواية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قصة حياة مسيحي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وهي </a:t>
            </a:r>
            <a:r>
              <a:rPr lang="ar-EG" sz="6000" b="1" dirty="0" err="1"/>
              <a:t>دي</a:t>
            </a:r>
            <a:r>
              <a:rPr lang="ar-EG" sz="6000" b="1" dirty="0"/>
              <a:t> الحقيقة </a:t>
            </a:r>
          </a:p>
        </p:txBody>
      </p:sp>
      <p:sp>
        <p:nvSpPr>
          <p:cNvPr id="4" name="Rectangle 1"/>
          <p:cNvSpPr/>
          <p:nvPr/>
        </p:nvSpPr>
        <p:spPr>
          <a:xfrm>
            <a:off x="-3200400" y="1086683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95400" y="1219200"/>
            <a:ext cx="9144000" cy="3677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400" b="1" dirty="0" err="1"/>
              <a:t>هانغني</a:t>
            </a:r>
            <a:r>
              <a:rPr lang="ar-EG" sz="5400" b="1" dirty="0"/>
              <a:t> اللحن </a:t>
            </a:r>
            <a:r>
              <a:rPr lang="ar-EG" sz="5400" b="1" dirty="0" err="1"/>
              <a:t>تاني</a:t>
            </a:r>
            <a:r>
              <a:rPr lang="ar-EG" sz="5400" b="1" dirty="0"/>
              <a:t> </a:t>
            </a:r>
            <a:r>
              <a:rPr lang="ar-EG" sz="5400" b="1" dirty="0" err="1"/>
              <a:t>وتاني</a:t>
            </a:r>
            <a:br>
              <a:rPr lang="ar-EG" sz="5400" b="1" dirty="0"/>
            </a:br>
            <a:r>
              <a:rPr lang="ar-EG" sz="5400" b="1" dirty="0"/>
              <a:t>يسوع مولود </a:t>
            </a:r>
            <a:r>
              <a:rPr lang="ar-EG" sz="5400" b="1" dirty="0" err="1"/>
              <a:t>عشاني</a:t>
            </a:r>
            <a:r>
              <a:rPr lang="ar-EG" sz="54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في حضن العذراء مريم </a:t>
            </a:r>
          </a:p>
        </p:txBody>
      </p:sp>
      <p:sp>
        <p:nvSpPr>
          <p:cNvPr id="4" name="Rectangle 1"/>
          <p:cNvSpPr/>
          <p:nvPr/>
        </p:nvSpPr>
        <p:spPr>
          <a:xfrm>
            <a:off x="-3200400" y="1086683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71600" y="5585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 أنا </a:t>
            </a:r>
            <a:r>
              <a:rPr lang="ar-EG" sz="6000" b="1" dirty="0" err="1"/>
              <a:t>شايفة</a:t>
            </a:r>
            <a:r>
              <a:rPr lang="ar-EG" sz="6000" b="1" dirty="0"/>
              <a:t> عند شط </a:t>
            </a:r>
            <a:r>
              <a:rPr lang="ar-EG" sz="6000" b="1" dirty="0" err="1"/>
              <a:t>الميه</a:t>
            </a:r>
            <a:r>
              <a:rPr lang="ar-EG" sz="60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والصيادين </a:t>
            </a:r>
            <a:r>
              <a:rPr lang="ar-EG" sz="6000" b="1" dirty="0" err="1"/>
              <a:t>أهيه</a:t>
            </a:r>
            <a:br>
              <a:rPr lang="ar-EG" sz="6000" b="1" dirty="0"/>
            </a:br>
            <a:r>
              <a:rPr lang="ar-EG" sz="6000" b="1" dirty="0"/>
              <a:t>ودول </a:t>
            </a:r>
            <a:r>
              <a:rPr lang="ar-EG" sz="6000" b="1" dirty="0" err="1"/>
              <a:t>هايبقوا</a:t>
            </a:r>
            <a:r>
              <a:rPr lang="ar-EG" sz="6000" b="1" dirty="0"/>
              <a:t> التلاميذ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تلاميذ المسيح</a:t>
            </a:r>
          </a:p>
        </p:txBody>
      </p:sp>
      <p:sp>
        <p:nvSpPr>
          <p:cNvPr id="4" name="Rectangle 1"/>
          <p:cNvSpPr/>
          <p:nvPr/>
        </p:nvSpPr>
        <p:spPr>
          <a:xfrm>
            <a:off x="-3200400" y="553283"/>
            <a:ext cx="9144000" cy="4076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90600" y="1105356"/>
            <a:ext cx="9144000" cy="4076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وف أورشليم نشوف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ناس رافعه </a:t>
            </a:r>
            <a:r>
              <a:rPr lang="ar-EG" sz="6000" b="1" dirty="0" err="1"/>
              <a:t>السعوف</a:t>
            </a:r>
            <a:br>
              <a:rPr lang="ar-EG" sz="6000" b="1" dirty="0"/>
            </a:br>
            <a:r>
              <a:rPr lang="ar-EG" sz="6000" b="1" dirty="0"/>
              <a:t>بتهلل بالهتاف للملك العظيم</a:t>
            </a:r>
          </a:p>
        </p:txBody>
      </p:sp>
      <p:sp>
        <p:nvSpPr>
          <p:cNvPr id="4" name="Rectangle 1"/>
          <p:cNvSpPr/>
          <p:nvPr/>
        </p:nvSpPr>
        <p:spPr>
          <a:xfrm>
            <a:off x="-3352800" y="1162883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19200" y="990600"/>
            <a:ext cx="9144000" cy="4076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 err="1"/>
              <a:t>بيصلي</a:t>
            </a:r>
            <a:r>
              <a:rPr lang="ar-EG" sz="6000" b="1" dirty="0"/>
              <a:t> في </a:t>
            </a:r>
            <a:r>
              <a:rPr lang="ar-EG" sz="6000" b="1" dirty="0" err="1"/>
              <a:t>جثسيماني</a:t>
            </a:r>
            <a:r>
              <a:rPr lang="ar-EG" sz="60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ar-EG" sz="6000" b="1" dirty="0" err="1"/>
              <a:t>بالبكــــــا</a:t>
            </a:r>
            <a:r>
              <a:rPr lang="ar-EG" sz="6000" b="1" dirty="0"/>
              <a:t> ويعانــــي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وشال عني أحزاني</a:t>
            </a:r>
          </a:p>
        </p:txBody>
      </p:sp>
      <p:sp>
        <p:nvSpPr>
          <p:cNvPr id="4" name="Rectangle 1"/>
          <p:cNvSpPr/>
          <p:nvPr/>
        </p:nvSpPr>
        <p:spPr>
          <a:xfrm>
            <a:off x="-3200400" y="1086683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66800" y="457200"/>
            <a:ext cx="9144000" cy="5322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وجه حكم </a:t>
            </a:r>
            <a:r>
              <a:rPr lang="ar-EG" sz="6000" b="1" dirty="0" err="1"/>
              <a:t>بيلاطس</a:t>
            </a:r>
            <a:r>
              <a:rPr lang="ar-EG" sz="60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وصلبه كان بقسوة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لكنه قام بنصرة من </a:t>
            </a:r>
            <a:r>
              <a:rPr lang="ar-EG" sz="5400" b="1" dirty="0" err="1"/>
              <a:t>الاموات</a:t>
            </a:r>
            <a:endParaRPr lang="ar-EG" sz="5400" b="1" dirty="0"/>
          </a:p>
          <a:p>
            <a:pPr algn="ctr">
              <a:lnSpc>
                <a:spcPct val="150000"/>
              </a:lnSpc>
            </a:pPr>
            <a:r>
              <a:rPr lang="ar-EG" sz="6000" b="1" dirty="0"/>
              <a:t>مجداً </a:t>
            </a:r>
            <a:r>
              <a:rPr lang="ar-EG" sz="6000" b="1" dirty="0" err="1"/>
              <a:t>هللويا</a:t>
            </a:r>
            <a:endParaRPr lang="ar-EG" sz="6000" b="1" dirty="0"/>
          </a:p>
        </p:txBody>
      </p:sp>
      <p:sp>
        <p:nvSpPr>
          <p:cNvPr id="4" name="Rectangle 1"/>
          <p:cNvSpPr/>
          <p:nvPr/>
        </p:nvSpPr>
        <p:spPr>
          <a:xfrm>
            <a:off x="-3200400" y="553283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19200" y="1556067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قام بنصرة على الخطية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وكان خلاصه هدية</a:t>
            </a:r>
          </a:p>
        </p:txBody>
      </p:sp>
      <p:sp>
        <p:nvSpPr>
          <p:cNvPr id="4" name="Rectangle 1"/>
          <p:cNvSpPr/>
          <p:nvPr/>
        </p:nvSpPr>
        <p:spPr>
          <a:xfrm>
            <a:off x="-3200400" y="1652150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19200" y="692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ومسيحنا فاتح </a:t>
            </a:r>
            <a:r>
              <a:rPr lang="ar-EG" sz="6000" b="1" dirty="0" err="1"/>
              <a:t>إيده</a:t>
            </a:r>
            <a:r>
              <a:rPr lang="ar-EG" sz="6000" b="1" dirty="0"/>
              <a:t> ليك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والدعوة </a:t>
            </a:r>
            <a:r>
              <a:rPr lang="ar-EG" sz="6000" b="1" dirty="0" err="1"/>
              <a:t>بيعيدها</a:t>
            </a:r>
            <a:r>
              <a:rPr lang="ar-EG" sz="6000" b="1" dirty="0"/>
              <a:t> عليك</a:t>
            </a:r>
            <a:br>
              <a:rPr lang="ar-EG" sz="6000" b="1" dirty="0"/>
            </a:br>
            <a:r>
              <a:rPr lang="ar-EG" sz="6000" b="1" dirty="0" err="1"/>
              <a:t>إقبله</a:t>
            </a:r>
            <a:r>
              <a:rPr lang="ar-EG" sz="6000" b="1" dirty="0"/>
              <a:t> وقول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قول معانا</a:t>
            </a:r>
          </a:p>
        </p:txBody>
      </p:sp>
      <p:sp>
        <p:nvSpPr>
          <p:cNvPr id="4" name="Rectangle 1"/>
          <p:cNvSpPr/>
          <p:nvPr/>
        </p:nvSpPr>
        <p:spPr>
          <a:xfrm>
            <a:off x="-3200400" y="685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آمين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1847</TotalTime>
  <Words>115</Words>
  <Application>Microsoft Office PowerPoint</Application>
  <PresentationFormat>عرض على الشاشة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2023-12-12T11:06:54Z</dcterms:modified>
</cp:coreProperties>
</file>