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274" r:id="rId4"/>
    <p:sldId id="345" r:id="rId5"/>
    <p:sldId id="353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5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8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endParaRPr lang="ar-EG" sz="6600" b="1" dirty="0">
              <a:latin typeface="Arial" charset="0"/>
            </a:endParaRPr>
          </a:p>
          <a:p>
            <a:pPr algn="ctr" rtl="1"/>
            <a:r>
              <a:rPr lang="ar-EG" sz="6600" b="1" dirty="0"/>
              <a:t>اسمعوني </a:t>
            </a:r>
            <a:r>
              <a:rPr lang="ar-EG" sz="6600" b="1" dirty="0" err="1"/>
              <a:t>ياأصحابي</a:t>
            </a:r>
            <a:endParaRPr lang="ar-EG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7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/>
              <a:t>اسمعونى</a:t>
            </a:r>
            <a:r>
              <a:rPr lang="ar-SA" sz="6600" b="1" dirty="0"/>
              <a:t> يا أصحاب</a:t>
            </a:r>
            <a:r>
              <a:rPr lang="ar-EG" sz="6600" b="1" dirty="0"/>
              <a:t>ي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 err="1"/>
              <a:t>هأحكيلكم</a:t>
            </a:r>
            <a:r>
              <a:rPr lang="ar-SA" sz="6600" b="1" dirty="0"/>
              <a:t> يا أخوان</a:t>
            </a:r>
            <a:r>
              <a:rPr lang="ar-EG" sz="6600" b="1" dirty="0"/>
              <a:t>ي</a:t>
            </a:r>
            <a:endParaRPr lang="ar-SA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ع التغيير الل</a:t>
            </a:r>
            <a:r>
              <a:rPr lang="ar-EG" sz="6600" b="1" dirty="0"/>
              <a:t>ي</a:t>
            </a:r>
            <a:r>
              <a:rPr lang="ar-SA" sz="6600" b="1" dirty="0"/>
              <a:t> حصل ل</a:t>
            </a:r>
            <a:r>
              <a:rPr lang="ar-EG" sz="6600" b="1" dirty="0"/>
              <a:t>ي</a:t>
            </a:r>
            <a:r>
              <a:rPr lang="ar-SA" sz="6600" b="1" dirty="0"/>
              <a:t> 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 لما يسوع جه ف</a:t>
            </a:r>
            <a:r>
              <a:rPr lang="ar-EG" sz="6600" b="1" dirty="0"/>
              <a:t>ي</a:t>
            </a:r>
            <a:r>
              <a:rPr lang="ar-SA" sz="6600" b="1" dirty="0"/>
              <a:t> حيات</a:t>
            </a:r>
            <a:r>
              <a:rPr lang="ar-EG" sz="6600" b="1" dirty="0"/>
              <a:t>ي</a:t>
            </a:r>
            <a:endParaRPr lang="ar-SA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42212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( لما يسوع جه قلب</a:t>
            </a:r>
            <a:r>
              <a:rPr lang="ar-EG" sz="7200" b="1" dirty="0"/>
              <a:t>ي</a:t>
            </a:r>
            <a:r>
              <a:rPr lang="ar-SA" sz="7200" b="1" dirty="0"/>
              <a:t> )2</a:t>
            </a:r>
            <a:br>
              <a:rPr lang="ar-SA" sz="7200" b="1" dirty="0"/>
            </a:br>
            <a:r>
              <a:rPr lang="ar-SA" sz="7200" b="1" dirty="0"/>
              <a:t>غير كل حاجة وحشة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وملا أيام</a:t>
            </a:r>
            <a:r>
              <a:rPr lang="ar-EG" sz="7200" b="1" dirty="0"/>
              <a:t>ي</a:t>
            </a:r>
            <a:r>
              <a:rPr lang="ar-SA" sz="7200" b="1" dirty="0"/>
              <a:t> هنا</a:t>
            </a:r>
          </a:p>
          <a:p>
            <a:pPr algn="ctr">
              <a:lnSpc>
                <a:spcPct val="150000"/>
              </a:lnSpc>
            </a:pPr>
            <a:br>
              <a:rPr lang="ar-SA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والكذب ده مش من طبع</a:t>
            </a:r>
            <a:r>
              <a:rPr lang="ar-EG" sz="6600" b="1" dirty="0"/>
              <a:t>ي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لأنه طبع الشيطان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لما </a:t>
            </a:r>
            <a:r>
              <a:rPr lang="ar-SA" sz="6600" b="1" dirty="0" err="1"/>
              <a:t>هأغلط</a:t>
            </a:r>
            <a:r>
              <a:rPr lang="ar-SA" sz="6600" b="1" dirty="0"/>
              <a:t> مش </a:t>
            </a:r>
            <a:r>
              <a:rPr lang="ar-SA" sz="6600" b="1" dirty="0" err="1"/>
              <a:t>هأخب</a:t>
            </a:r>
            <a:r>
              <a:rPr lang="ar-EG" sz="6600" b="1" dirty="0"/>
              <a:t>ي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وأعترف إن</a:t>
            </a:r>
            <a:r>
              <a:rPr lang="ar-EG" sz="6600" b="1" dirty="0"/>
              <a:t>ي</a:t>
            </a:r>
            <a:r>
              <a:rPr lang="ar-SA" sz="6600" b="1" dirty="0"/>
              <a:t> غلطان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18412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(وكمان </a:t>
            </a:r>
            <a:r>
              <a:rPr lang="ar-SA" sz="7200" b="1" dirty="0" err="1"/>
              <a:t>مقولش</a:t>
            </a:r>
            <a:r>
              <a:rPr lang="ar-SA" sz="7200" b="1" dirty="0"/>
              <a:t> </a:t>
            </a:r>
            <a:r>
              <a:rPr lang="ar-SA" sz="7200" b="1" dirty="0" err="1"/>
              <a:t>أشمعنى</a:t>
            </a:r>
            <a:r>
              <a:rPr lang="ar-SA" sz="7200" b="1" dirty="0"/>
              <a:t> )2</a:t>
            </a:r>
            <a:br>
              <a:rPr lang="ar-SA" sz="7200" b="1" dirty="0"/>
            </a:br>
            <a:r>
              <a:rPr lang="ar-SA" sz="7200" b="1" dirty="0"/>
              <a:t>لأنى بأحب </a:t>
            </a:r>
            <a:r>
              <a:rPr lang="ar-SA" sz="7200" b="1" dirty="0" err="1"/>
              <a:t>إخوات</a:t>
            </a:r>
            <a:r>
              <a:rPr lang="ar-EG" sz="7200" b="1" dirty="0"/>
              <a:t>ي</a:t>
            </a:r>
            <a:r>
              <a:rPr lang="ar-SA" sz="7200" b="1" dirty="0"/>
              <a:t> 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ز</a:t>
            </a:r>
            <a:r>
              <a:rPr lang="ar-EG" sz="7200" b="1" dirty="0"/>
              <a:t>ي</a:t>
            </a:r>
            <a:r>
              <a:rPr lang="ar-SA" sz="7200" b="1" dirty="0"/>
              <a:t> نفس</a:t>
            </a:r>
            <a:r>
              <a:rPr lang="ar-EG" sz="7200" b="1" dirty="0"/>
              <a:t>ي</a:t>
            </a:r>
            <a:r>
              <a:rPr lang="ar-SA" sz="7200" b="1" dirty="0"/>
              <a:t> أنا</a:t>
            </a:r>
          </a:p>
          <a:p>
            <a:pPr algn="ctr">
              <a:lnSpc>
                <a:spcPct val="150000"/>
              </a:lnSpc>
            </a:pPr>
            <a:br>
              <a:rPr lang="ar-SA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</TotalTime>
  <Words>79</Words>
  <Application>Microsoft Office PowerPoint</Application>
  <PresentationFormat>عرض على الشاشة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2023-12-12T11:08:19Z</dcterms:modified>
</cp:coreProperties>
</file>