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51" r:id="rId3"/>
    <p:sldId id="345" r:id="rId4"/>
    <p:sldId id="346" r:id="rId5"/>
    <p:sldId id="348" r:id="rId6"/>
    <p:sldId id="352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51"/>
            <p14:sldId id="345"/>
            <p14:sldId id="346"/>
            <p14:sldId id="348"/>
            <p14:sldId id="35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8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524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  <a:endParaRPr lang="ar-EG" sz="8000" b="1" dirty="0">
              <a:latin typeface="Arial" charset="0"/>
            </a:endParaRPr>
          </a:p>
          <a:p>
            <a:pPr algn="ctr">
              <a:lnSpc>
                <a:spcPct val="150000"/>
              </a:lnSpc>
            </a:pPr>
            <a:r>
              <a:rPr lang="ar-EG" sz="8000" b="1" dirty="0" err="1"/>
              <a:t>إسمــــــه</a:t>
            </a:r>
            <a:r>
              <a:rPr lang="ar-EG" sz="8000" b="1" dirty="0"/>
              <a:t> سمــــــــا</a:t>
            </a:r>
            <a:r>
              <a:rPr lang="ar-EG" sz="2000" dirty="0"/>
              <a:t> </a:t>
            </a:r>
            <a:endParaRPr lang="en-US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اسمه سما، قد علا </a:t>
            </a:r>
          </a:p>
          <a:p>
            <a:pPr algn="ctr"/>
            <a:r>
              <a:rPr lang="ar-EG" sz="6600" b="1" dirty="0"/>
              <a:t>عن كل اسم</a:t>
            </a:r>
          </a:p>
          <a:p>
            <a:pPr algn="ctr"/>
            <a:r>
              <a:rPr lang="ar-EG" sz="6600" b="1" dirty="0"/>
              <a:t>في حياتي أحمد الرب </a:t>
            </a:r>
          </a:p>
          <a:p>
            <a:pPr algn="ctr"/>
            <a:r>
              <a:rPr lang="ar-EG" sz="6600" b="1" dirty="0" err="1"/>
              <a:t>مادمت</a:t>
            </a:r>
            <a:r>
              <a:rPr lang="ar-EG" sz="6600" b="1" dirty="0"/>
              <a:t> في</a:t>
            </a:r>
          </a:p>
          <a:p>
            <a:pPr algn="ctr"/>
            <a:r>
              <a:rPr lang="ar-EG" sz="6600" b="1" dirty="0"/>
              <a:t>الوجود إلى الدهر مجدك</a:t>
            </a:r>
          </a:p>
        </p:txBody>
      </p:sp>
    </p:spTree>
    <p:extLst>
      <p:ext uri="{BB962C8B-B14F-4D97-AF65-F5344CB8AC3E}">
        <p14:creationId xmlns:p14="http://schemas.microsoft.com/office/powerpoint/2010/main" val="930521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سبــــحوه عظـــموه</a:t>
            </a:r>
            <a:r>
              <a:rPr lang="ar-EG" sz="7200" dirty="0">
                <a:solidFill>
                  <a:srgbClr val="003300"/>
                </a:solidFill>
              </a:rPr>
              <a:t> </a:t>
            </a:r>
            <a:endParaRPr lang="en-US" sz="6600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مجـــدوه ارفــــعوه</a:t>
            </a:r>
            <a:r>
              <a:rPr lang="en-US" sz="6600" dirty="0">
                <a:solidFill>
                  <a:srgbClr val="003300"/>
                </a:solidFill>
              </a:rPr>
              <a:t> </a:t>
            </a:r>
            <a:endParaRPr lang="en-US" sz="7200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إنه ربُ الحيــــــاةِ</a:t>
            </a:r>
            <a:r>
              <a:rPr lang="ar-EG" sz="7200" dirty="0">
                <a:solidFill>
                  <a:srgbClr val="003300"/>
                </a:solidFill>
              </a:rPr>
              <a:t> </a:t>
            </a:r>
            <a:endParaRPr lang="en-US" sz="7200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احمــدوه واعـــبدوه</a:t>
            </a:r>
            <a:r>
              <a:rPr lang="en-US" sz="7200" dirty="0">
                <a:solidFill>
                  <a:srgbClr val="003300"/>
                </a:solidFill>
              </a:rPr>
              <a:t> </a:t>
            </a:r>
            <a:endParaRPr lang="ar-SA" sz="72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50587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sz="7200" b="1" dirty="0"/>
              <a:t>علوا ربنا ، يا خليقة يديه</a:t>
            </a:r>
          </a:p>
          <a:p>
            <a:pPr algn="ctr">
              <a:spcBef>
                <a:spcPts val="1800"/>
              </a:spcBef>
            </a:pPr>
            <a:r>
              <a:rPr lang="ar-EG" sz="7200" b="1" dirty="0"/>
              <a:t>اعبدوا الرب بحب </a:t>
            </a:r>
          </a:p>
          <a:p>
            <a:pPr algn="ctr">
              <a:spcBef>
                <a:spcPts val="1800"/>
              </a:spcBef>
            </a:pPr>
            <a:r>
              <a:rPr lang="ar-EG" sz="7200" b="1" dirty="0"/>
              <a:t>واهتفوا له بفرح </a:t>
            </a:r>
          </a:p>
          <a:p>
            <a:pPr algn="ctr">
              <a:spcBef>
                <a:spcPts val="1800"/>
              </a:spcBef>
            </a:pPr>
            <a:r>
              <a:rPr lang="ar-EG" sz="7200" b="1" dirty="0"/>
              <a:t>إلى الدهر مجدك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2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سبــــحوه عظـــموه</a:t>
            </a:r>
            <a:r>
              <a:rPr lang="ar-EG" sz="7200" dirty="0">
                <a:solidFill>
                  <a:srgbClr val="003300"/>
                </a:solidFill>
              </a:rPr>
              <a:t> </a:t>
            </a:r>
            <a:endParaRPr lang="en-US" sz="6600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مجـــدوه ارفــــعوه</a:t>
            </a:r>
            <a:r>
              <a:rPr lang="en-US" sz="6600" dirty="0">
                <a:solidFill>
                  <a:srgbClr val="003300"/>
                </a:solidFill>
              </a:rPr>
              <a:t> </a:t>
            </a:r>
            <a:endParaRPr lang="en-US" sz="7200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إنه ربُ الحيــــــاةِ</a:t>
            </a:r>
            <a:r>
              <a:rPr lang="ar-EG" sz="7200" dirty="0">
                <a:solidFill>
                  <a:srgbClr val="003300"/>
                </a:solidFill>
              </a:rPr>
              <a:t> </a:t>
            </a:r>
            <a:endParaRPr lang="en-US" sz="7200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احمــدوه واعـــبدوه</a:t>
            </a:r>
            <a:r>
              <a:rPr lang="en-US" sz="7200" dirty="0">
                <a:solidFill>
                  <a:srgbClr val="003300"/>
                </a:solidFill>
              </a:rPr>
              <a:t> </a:t>
            </a:r>
            <a:endParaRPr lang="ar-SA" sz="72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157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200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إلى الدهر مجدك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إلى الدهر مجدك</a:t>
            </a:r>
          </a:p>
          <a:p>
            <a:pPr algn="ctr">
              <a:lnSpc>
                <a:spcPct val="150000"/>
              </a:lnSpc>
            </a:pPr>
            <a:endParaRPr lang="ar-EG" sz="8000" b="1" dirty="0"/>
          </a:p>
          <a:p>
            <a:pPr algn="ctr">
              <a:lnSpc>
                <a:spcPct val="150000"/>
              </a:lnSpc>
            </a:pP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704159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1848</TotalTime>
  <Words>60</Words>
  <Application>Microsoft Office PowerPoint</Application>
  <PresentationFormat>عرض على الشاشة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203</cp:revision>
  <dcterms:created xsi:type="dcterms:W3CDTF">2021-12-07T14:30:00Z</dcterms:created>
  <dcterms:modified xsi:type="dcterms:W3CDTF">2023-12-14T09:11:16Z</dcterms:modified>
</cp:coreProperties>
</file>