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3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9" d="100"/>
          <a:sy n="69" d="100"/>
        </p:scale>
        <p:origin x="68" y="2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2079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/>
            <a:endParaRPr lang="ar-EG" sz="6600" b="1" dirty="0">
              <a:latin typeface="Arial" charset="0"/>
            </a:endParaRPr>
          </a:p>
          <a:p>
            <a:pPr algn="ctr" rtl="1"/>
            <a:r>
              <a:rPr lang="ar-SA" sz="6600" b="1" dirty="0">
                <a:latin typeface="Arial" charset="0"/>
              </a:rPr>
              <a:t>اسمك </a:t>
            </a:r>
            <a:r>
              <a:rPr lang="ar-SA" sz="6600" b="1" dirty="0" err="1">
                <a:latin typeface="Arial" charset="0"/>
              </a:rPr>
              <a:t>ده</a:t>
            </a:r>
            <a:r>
              <a:rPr lang="ar-SA" sz="6600" b="1" dirty="0">
                <a:latin typeface="Arial" charset="0"/>
              </a:rPr>
              <a:t> فوق </a:t>
            </a:r>
            <a:r>
              <a:rPr lang="ar-SA" sz="6600" b="1" dirty="0" err="1">
                <a:latin typeface="Arial" charset="0"/>
              </a:rPr>
              <a:t>اسامينا</a:t>
            </a:r>
            <a:endParaRPr lang="ar-EG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( اسمك دا فوق أسامينا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وكلامك نور لعينينا ) 2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بنحبك مهما قاسينا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 يا يسوعنا يا غالي علينا</a:t>
            </a: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233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( اسمك دا فوق أسامينا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وكلامك نور لعينينا ) 2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بنحبك مهما قاسينا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 يا يسوعنا يا غالي علينا</a:t>
            </a: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( حبك ساكن جوانا </a:t>
            </a:r>
          </a:p>
          <a:p>
            <a:pPr algn="ctr" rtl="1"/>
            <a:r>
              <a:rPr lang="ar-EG" sz="7200" b="1" dirty="0"/>
              <a:t>   اسمك إنت اللي عطانا ) 2</a:t>
            </a:r>
          </a:p>
          <a:p>
            <a:pPr algn="ctr" rtl="1"/>
            <a:r>
              <a:rPr lang="ar-EG" sz="7200" b="1" dirty="0"/>
              <a:t>نحيا في طاعة وأمانة </a:t>
            </a:r>
          </a:p>
          <a:p>
            <a:pPr algn="ctr" rtl="1"/>
            <a:r>
              <a:rPr lang="ar-EG" sz="7200" b="1" dirty="0"/>
              <a:t>علشان إرادتك لينا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( اسمك دا فوق أسامينا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وكلامك نور لعينينا ) 2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بنحبك مهما قاسينا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 يا يسوعنا يا غالي علينا</a:t>
            </a: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47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( دي منابع وبتروييها </a:t>
            </a:r>
          </a:p>
          <a:p>
            <a:pPr algn="ctr" rtl="1"/>
            <a:r>
              <a:rPr lang="ar-EG" sz="7200" b="1" dirty="0"/>
              <a:t>نبع يفيض دايمًا فينا ) 2</a:t>
            </a:r>
          </a:p>
          <a:p>
            <a:pPr algn="ctr" rtl="1"/>
            <a:r>
              <a:rPr lang="ar-EG" sz="7200" b="1" dirty="0"/>
              <a:t>من اسمك نور حوالينا </a:t>
            </a:r>
          </a:p>
          <a:p>
            <a:pPr algn="ctr" rtl="1"/>
            <a:r>
              <a:rPr lang="ar-EG" sz="7200" b="1" dirty="0"/>
              <a:t> ووعودك مالية إيدينا</a:t>
            </a:r>
            <a:endParaRPr lang="en-US" sz="7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464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( اسمك دا فوق أسامينا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وكلامك نور لعينينا ) 2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بنحبك مهما قاسينا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 يا يسوعنا يا غالي علينا</a:t>
            </a: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567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( شكرًا مهما بيجرى لنا </a:t>
            </a:r>
          </a:p>
          <a:p>
            <a:pPr algn="ctr" rtl="1"/>
            <a:r>
              <a:rPr lang="ar-EG" sz="7200" b="1" dirty="0"/>
              <a:t>مجدًا ليك مهما قابلنا ) 2</a:t>
            </a:r>
          </a:p>
          <a:p>
            <a:pPr algn="ctr" rtl="1"/>
            <a:r>
              <a:rPr lang="ar-EG" sz="7200" b="1" dirty="0"/>
              <a:t>هنقول شكرًا في آلامنا وتحولها لخير لينا</a:t>
            </a:r>
            <a:endParaRPr lang="en-US" sz="7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501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( اسمك دا فوق أسامينا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وكلامك نور لعينينا ) 2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بنحبك مهما قاسينا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 يا يسوعنا يا غالي علينا</a:t>
            </a: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569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/>
              <a:t> ( وكتبت بدمك لينا </a:t>
            </a:r>
          </a:p>
          <a:p>
            <a:pPr algn="ctr" rtl="1"/>
            <a:r>
              <a:rPr lang="ar-EG" sz="7200" b="1"/>
              <a:t>   كل </a:t>
            </a:r>
            <a:r>
              <a:rPr lang="ar-EG" sz="7200" b="1" dirty="0"/>
              <a:t>حياتنا وخطاوينا ) 2</a:t>
            </a:r>
          </a:p>
          <a:p>
            <a:pPr algn="ctr" rtl="1"/>
            <a:r>
              <a:rPr lang="ar-EG" sz="7200" b="1" dirty="0"/>
              <a:t>يا يسوع إنت محلينا </a:t>
            </a:r>
          </a:p>
          <a:p>
            <a:pPr algn="ctr" rtl="1"/>
            <a:r>
              <a:rPr lang="ar-EG" sz="7200" b="1" dirty="0"/>
              <a:t> مهما يقولوا في أسامينا</a:t>
            </a:r>
            <a:endParaRPr lang="en-US" sz="7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940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</TotalTime>
  <Words>188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201</cp:revision>
  <dcterms:created xsi:type="dcterms:W3CDTF">2021-12-07T14:30:00Z</dcterms:created>
  <dcterms:modified xsi:type="dcterms:W3CDTF">2024-04-09T09:21:02Z</dcterms:modified>
</cp:coreProperties>
</file>