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45" r:id="rId5"/>
    <p:sldId id="359" r:id="rId6"/>
    <p:sldId id="353" r:id="rId7"/>
    <p:sldId id="360" r:id="rId8"/>
    <p:sldId id="36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5"/>
            <p14:sldId id="359"/>
            <p14:sldId id="353"/>
            <p14:sldId id="360"/>
            <p14:sldId id="36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8" d="100"/>
          <a:sy n="58" d="100"/>
        </p:scale>
        <p:origin x="108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6667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تـرنيــمة</a:t>
            </a:r>
            <a:endParaRPr lang="ar-EG" sz="6000" b="1" dirty="0">
              <a:latin typeface="Arial" charset="0"/>
            </a:endParaRPr>
          </a:p>
          <a:p>
            <a:pPr algn="ctr" rtl="1"/>
            <a:r>
              <a:rPr lang="ar-EG" sz="6000" b="1" dirty="0">
                <a:latin typeface="Arial" charset="0"/>
              </a:rPr>
              <a:t>أ</a:t>
            </a:r>
            <a:r>
              <a:rPr lang="ar-SA" sz="6000" b="1" dirty="0">
                <a:latin typeface="Arial" charset="0"/>
              </a:rPr>
              <a:t>سمك عالي فوق</a:t>
            </a:r>
            <a:r>
              <a:rPr lang="ar-EG" sz="6000" b="1" dirty="0">
                <a:latin typeface="Arial" charset="0"/>
              </a:rPr>
              <a:t> </a:t>
            </a:r>
          </a:p>
          <a:p>
            <a:pPr algn="ctr" rtl="1"/>
            <a:r>
              <a:rPr lang="ar-EG" sz="6000" b="1" dirty="0">
                <a:latin typeface="Arial" charset="0"/>
              </a:rPr>
              <a:t>(أنت الحمل </a:t>
            </a:r>
            <a:r>
              <a:rPr lang="ar-EG" sz="6000" b="1" dirty="0" err="1">
                <a:latin typeface="Arial" charset="0"/>
              </a:rPr>
              <a:t>المذوبح</a:t>
            </a:r>
            <a:r>
              <a:rPr lang="ar-EG" sz="6000" b="1" dirty="0">
                <a:latin typeface="Arial" charset="0"/>
              </a:rPr>
              <a:t>)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156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اسمك عالي فوق الكل</a:t>
            </a:r>
            <a:br>
              <a:rPr lang="ar-EG" sz="8000" b="1" dirty="0"/>
            </a:br>
            <a:r>
              <a:rPr lang="ar-EG" sz="8000" b="1" dirty="0"/>
              <a:t>فوق كل ذي سلطان</a:t>
            </a:r>
            <a:br>
              <a:rPr lang="ar-EG" sz="8000" b="1" dirty="0"/>
            </a:br>
            <a:r>
              <a:rPr lang="ar-EG" sz="8000" b="1" dirty="0"/>
              <a:t>ليس لعظمتك  استقصاء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447800"/>
            <a:ext cx="91440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16600" b="1" dirty="0"/>
              <a:t>يسوع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632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أنت الحمل المذبوح</a:t>
            </a:r>
            <a:br>
              <a:rPr lang="ar-EG" sz="8000" b="1" dirty="0"/>
            </a:br>
            <a:r>
              <a:rPr lang="ar-EG" sz="8000" b="1" dirty="0"/>
              <a:t>جالس عن يمين الآب</a:t>
            </a:r>
            <a:br>
              <a:rPr lang="ar-EG" sz="8000" b="1" dirty="0"/>
            </a:br>
            <a:r>
              <a:rPr lang="ar-EG" sz="8000" b="1" dirty="0"/>
              <a:t>لك المجد والسلطان يسوع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447800"/>
            <a:ext cx="91440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16600" b="1" dirty="0"/>
              <a:t>يسوع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كل من في السماوات</a:t>
            </a:r>
            <a:br>
              <a:rPr lang="ar-EG" sz="8000" b="1" dirty="0"/>
            </a:br>
            <a:r>
              <a:rPr lang="ar-EG" sz="8000" b="1" dirty="0"/>
              <a:t>ومن على الأرض</a:t>
            </a:r>
            <a:br>
              <a:rPr lang="ar-EG" sz="8000" b="1" dirty="0"/>
            </a:br>
            <a:r>
              <a:rPr lang="ar-EG" sz="8000" b="1" dirty="0"/>
              <a:t>يعترف أن يسوع هو الله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858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/>
              <a:t>هو الله</a:t>
            </a:r>
            <a:br>
              <a:rPr lang="ar-EG" sz="9600" b="1" dirty="0"/>
            </a:br>
            <a:r>
              <a:rPr lang="ar-EG" sz="9600" b="1" dirty="0"/>
              <a:t>يسوع المسيح </a:t>
            </a:r>
          </a:p>
          <a:p>
            <a:pPr algn="ctr" rtl="1"/>
            <a:r>
              <a:rPr lang="ar-EG" sz="9600" b="1" dirty="0"/>
              <a:t>هو الله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447800"/>
            <a:ext cx="91440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16600" b="1" dirty="0"/>
              <a:t>يسوع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1836</TotalTime>
  <Words>60</Words>
  <Application>Microsoft Office PowerPoint</Application>
  <PresentationFormat>عرض على الشاشة (4:3)</PresentationFormat>
  <Paragraphs>11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202</cp:revision>
  <dcterms:created xsi:type="dcterms:W3CDTF">2021-12-07T14:30:00Z</dcterms:created>
  <dcterms:modified xsi:type="dcterms:W3CDTF">2023-12-12T11:59:03Z</dcterms:modified>
</cp:coreProperties>
</file>