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312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156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اسمك عجيبٌ 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(اسمك عجيبٌ مشيرٌ قديرٌ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نرفع اسمك في كل الأرض)2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(نرفع اسمك نرفع اسمك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نرفع اسمك في كل الأرض)2</a:t>
            </a:r>
            <a:endParaRPr lang="ar-EG" sz="8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3804</TotalTime>
  <Words>27</Words>
  <Application>Microsoft Office PowerPoint</Application>
  <PresentationFormat>عرض على الشاشة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322</cp:revision>
  <dcterms:created xsi:type="dcterms:W3CDTF">2021-12-07T14:30:00Z</dcterms:created>
  <dcterms:modified xsi:type="dcterms:W3CDTF">2023-12-12T11:59:53Z</dcterms:modified>
</cp:coreProperties>
</file>